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9" r:id="rId4"/>
    <p:sldId id="260" r:id="rId5"/>
    <p:sldId id="263" r:id="rId6"/>
    <p:sldId id="262" r:id="rId7"/>
    <p:sldId id="264" r:id="rId8"/>
    <p:sldId id="265" r:id="rId9"/>
    <p:sldId id="26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C3B0FB-FC5A-E09C-2A2C-4572CEDF43F1}" name="Banai, Sara" initials="BS" userId="S::banai2@uic.edu::ef035ac7-b96d-412e-b555-9a08a462c49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57"/>
    <p:restoredTop sz="94830"/>
  </p:normalViewPr>
  <p:slideViewPr>
    <p:cSldViewPr snapToGrid="0" snapToObjects="1">
      <p:cViewPr varScale="1">
        <p:scale>
          <a:sx n="59" d="100"/>
          <a:sy n="59" d="100"/>
        </p:scale>
        <p:origin x="7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51C8-5CFA-ED45-98E1-93CCD6BDD3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A3D492-780D-4741-AAA0-C6B975384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84418B-4CF0-064E-811A-A93C332EF52C}"/>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FFDD1D45-2B8E-7E46-950D-E99180D30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F8C7A-851B-7947-976B-05671CC340D8}"/>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394893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794F-F10E-6045-ADF2-5C4986C298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CDB092-1080-D548-A947-AC538CCC93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74318-834D-F946-B9FC-0162198FA059}"/>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70311E18-80CE-024C-90DF-8E7F22062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A5463-5678-7346-BDB1-C8804DDA750A}"/>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270431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4C363-940C-A04B-BF2F-714DDC934F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491BDC-153D-4F44-8FBD-724FF1D34C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DAF40-38AF-E04E-AC0D-4E7971D711A2}"/>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B60A7F74-F3D6-7746-B9E8-19FCFC546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0253-1EED-CC43-AEC8-3198818F3F9E}"/>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211790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D6BE-3DFE-A640-B87C-69FA447BD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1A74AE-A5A7-9340-8764-AB03BA53E7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9465C-FA28-E54D-840D-ECD0D5810BF8}"/>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586F346D-9989-004E-905C-CDDF4ED11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C26D7-FC2B-5347-8BC1-D3AB6A03D329}"/>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157214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D8B4-5566-2543-B9C6-62482F7753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0EFDBA-2341-B343-B091-EF29C0FC70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38AE89-D352-2A44-BB05-8BAA68E9A27C}"/>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DF8411DB-CAF7-C54F-887C-9B3BB5F07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5EDE6-C0C1-4644-BE82-CA1108FCB981}"/>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26125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4E2A-6183-FE46-8CFA-451DFDD56E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1E59F5-2AD4-4A41-BACD-819E0CFB92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D66870-A1D6-E445-B8DC-EA0FC82A18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760864-B7CF-E348-9F98-85DD579963AC}"/>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6" name="Footer Placeholder 5">
            <a:extLst>
              <a:ext uri="{FF2B5EF4-FFF2-40B4-BE49-F238E27FC236}">
                <a16:creationId xmlns:a16="http://schemas.microsoft.com/office/drawing/2014/main" id="{F538A702-D84C-1848-A8A7-E9711C002B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7C47C-8DCD-EC43-A2DC-432B56A0D633}"/>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114070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5844-FF71-0A4C-9E33-77B1BCF5F9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13FF06-88FF-4D44-B0B1-BE9612DE9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DC3B2F-8F82-594C-A30D-CF7560AC6D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6A0638-501F-D241-AF25-32775837B9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AF7FAA-FBF6-1F4F-9889-3D301A872E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5D0719-E7F6-B048-9A1B-75AE067F2A58}"/>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8" name="Footer Placeholder 7">
            <a:extLst>
              <a:ext uri="{FF2B5EF4-FFF2-40B4-BE49-F238E27FC236}">
                <a16:creationId xmlns:a16="http://schemas.microsoft.com/office/drawing/2014/main" id="{94B11A25-92C2-404D-81AB-83B0885539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E8727A-A463-E24F-BFC5-A023372963C8}"/>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301340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F2BA-6B62-C643-B0A2-C107979E0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9F3FA5-043F-8E40-B8C6-F34AE66DE3C5}"/>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4" name="Footer Placeholder 3">
            <a:extLst>
              <a:ext uri="{FF2B5EF4-FFF2-40B4-BE49-F238E27FC236}">
                <a16:creationId xmlns:a16="http://schemas.microsoft.com/office/drawing/2014/main" id="{A9439CF3-6026-2641-BC64-75D6844F7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78E2F0-A2BF-884B-B7F2-44BD3665C50F}"/>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2906708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E44B80-E288-F940-81D4-E4B5DF568012}"/>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3" name="Footer Placeholder 2">
            <a:extLst>
              <a:ext uri="{FF2B5EF4-FFF2-40B4-BE49-F238E27FC236}">
                <a16:creationId xmlns:a16="http://schemas.microsoft.com/office/drawing/2014/main" id="{1954918D-2DF4-4141-B316-450CFB0B8B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0CA57C-3EA2-2E4B-AF3E-E382350945E3}"/>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410053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4CC15-5F08-1C46-9882-F15A57274D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901E5F-82C7-A943-89BD-D9F4A0558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119EE1-3EAD-8B45-849D-D9CC39985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C4987-30EC-A942-881B-300212440DFE}"/>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6" name="Footer Placeholder 5">
            <a:extLst>
              <a:ext uri="{FF2B5EF4-FFF2-40B4-BE49-F238E27FC236}">
                <a16:creationId xmlns:a16="http://schemas.microsoft.com/office/drawing/2014/main" id="{F8E502E7-D046-4543-AC22-576917602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12272-BD97-6447-9190-17B247EF488D}"/>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94418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1D3E0-0200-074D-922E-107232BCD5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55B417-ED40-9340-BDEF-48BBE128BD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F34C7-0D83-184E-AAFF-F5F8912A4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AB5A88-0F53-D64D-9C5B-8EFC3438C91C}"/>
              </a:ext>
            </a:extLst>
          </p:cNvPr>
          <p:cNvSpPr>
            <a:spLocks noGrp="1"/>
          </p:cNvSpPr>
          <p:nvPr>
            <p:ph type="dt" sz="half" idx="10"/>
          </p:nvPr>
        </p:nvSpPr>
        <p:spPr/>
        <p:txBody>
          <a:bodyPr/>
          <a:lstStyle/>
          <a:p>
            <a:fld id="{E1182EDD-CC98-FA47-AF25-035F7314B9F0}" type="datetimeFigureOut">
              <a:rPr lang="en-US" smtClean="0"/>
              <a:t>3/15/2024</a:t>
            </a:fld>
            <a:endParaRPr lang="en-US"/>
          </a:p>
        </p:txBody>
      </p:sp>
      <p:sp>
        <p:nvSpPr>
          <p:cNvPr id="6" name="Footer Placeholder 5">
            <a:extLst>
              <a:ext uri="{FF2B5EF4-FFF2-40B4-BE49-F238E27FC236}">
                <a16:creationId xmlns:a16="http://schemas.microsoft.com/office/drawing/2014/main" id="{5E68C00B-985C-0141-84F7-8A342E75F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1F731-946F-4349-ABB2-E265CEC19FA5}"/>
              </a:ext>
            </a:extLst>
          </p:cNvPr>
          <p:cNvSpPr>
            <a:spLocks noGrp="1"/>
          </p:cNvSpPr>
          <p:nvPr>
            <p:ph type="sldNum" sz="quarter" idx="12"/>
          </p:nvPr>
        </p:nvSpPr>
        <p:spPr/>
        <p:txBody>
          <a:bodyPr/>
          <a:lstStyle/>
          <a:p>
            <a:fld id="{F69268C7-65FB-BC43-8C14-6F563D07FA3C}" type="slidenum">
              <a:rPr lang="en-US" smtClean="0"/>
              <a:t>‹#›</a:t>
            </a:fld>
            <a:endParaRPr lang="en-US"/>
          </a:p>
        </p:txBody>
      </p:sp>
    </p:spTree>
    <p:extLst>
      <p:ext uri="{BB962C8B-B14F-4D97-AF65-F5344CB8AC3E}">
        <p14:creationId xmlns:p14="http://schemas.microsoft.com/office/powerpoint/2010/main" val="20727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CAFD3-6E3B-6945-85E5-D7FEBD434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BBD3B0-7911-2D41-B833-7D6256E717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40825-0E68-1F41-8F3C-F63ADE4BE1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82EDD-CC98-FA47-AF25-035F7314B9F0}" type="datetimeFigureOut">
              <a:rPr lang="en-US" smtClean="0"/>
              <a:t>3/15/2024</a:t>
            </a:fld>
            <a:endParaRPr lang="en-US"/>
          </a:p>
        </p:txBody>
      </p:sp>
      <p:sp>
        <p:nvSpPr>
          <p:cNvPr id="5" name="Footer Placeholder 4">
            <a:extLst>
              <a:ext uri="{FF2B5EF4-FFF2-40B4-BE49-F238E27FC236}">
                <a16:creationId xmlns:a16="http://schemas.microsoft.com/office/drawing/2014/main" id="{49B49CA8-1AFD-204B-A493-EC1631F41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32ACF9-064E-3A4B-8B6D-D1D4146F1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268C7-65FB-BC43-8C14-6F563D07FA3C}" type="slidenum">
              <a:rPr lang="en-US" smtClean="0"/>
              <a:t>‹#›</a:t>
            </a:fld>
            <a:endParaRPr lang="en-US"/>
          </a:p>
        </p:txBody>
      </p:sp>
    </p:spTree>
    <p:extLst>
      <p:ext uri="{BB962C8B-B14F-4D97-AF65-F5344CB8AC3E}">
        <p14:creationId xmlns:p14="http://schemas.microsoft.com/office/powerpoint/2010/main" val="1219826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h-research@uic.edu" TargetMode="External"/><Relationship Id="rId2" Type="http://schemas.openxmlformats.org/officeDocument/2006/relationships/hyperlink" Target="https://uic.ca1.qualtrics.com/jfe/form/SV_2tLNmmHryRgjsh0"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a:xfrm>
            <a:off x="838200" y="700088"/>
            <a:ext cx="10515600" cy="5476875"/>
          </a:xfrm>
        </p:spPr>
        <p:txBody>
          <a:bodyPr>
            <a:normAutofit fontScale="55000" lnSpcReduction="20000"/>
          </a:bodyPr>
          <a:lstStyle/>
          <a:p>
            <a:pPr marL="0" indent="0" algn="ctr">
              <a:lnSpc>
                <a:spcPct val="160000"/>
              </a:lnSpc>
              <a:buNone/>
            </a:pPr>
            <a:r>
              <a:rPr lang="en-US" sz="2900" b="1" dirty="0">
                <a:solidFill>
                  <a:srgbClr val="FF0000"/>
                </a:solidFill>
                <a:latin typeface="Arial" panose="020B0604020202020204" pitchFamily="34" charset="0"/>
                <a:cs typeface="Arial" panose="020B0604020202020204" pitchFamily="34" charset="0"/>
              </a:rPr>
              <a:t>Instructions</a:t>
            </a:r>
            <a:endParaRPr lang="en-US" sz="2600" b="1" dirty="0">
              <a:solidFill>
                <a:srgbClr val="FF0000"/>
              </a:solidFill>
              <a:latin typeface="Arial" panose="020B0604020202020204" pitchFamily="34" charset="0"/>
              <a:cs typeface="Arial" panose="020B0604020202020204" pitchFamily="34" charset="0"/>
            </a:endParaRPr>
          </a:p>
          <a:p>
            <a:pPr marL="0" indent="0" algn="ctr">
              <a:lnSpc>
                <a:spcPct val="160000"/>
              </a:lnSpc>
              <a:buNone/>
            </a:pPr>
            <a:r>
              <a:rPr lang="en-US" sz="2600" i="1" dirty="0">
                <a:solidFill>
                  <a:srgbClr val="FF0000"/>
                </a:solidFill>
                <a:latin typeface="Arial" panose="020B0604020202020204" pitchFamily="34" charset="0"/>
                <a:cs typeface="Arial" panose="020B0604020202020204" pitchFamily="34" charset="0"/>
              </a:rPr>
              <a:t>Please delete this slide when saving your final file.</a:t>
            </a:r>
            <a:endParaRPr lang="en-US" sz="2600" dirty="0">
              <a:solidFill>
                <a:srgbClr val="FF0000"/>
              </a:solidFill>
              <a:latin typeface="Arial" panose="020B0604020202020204" pitchFamily="34" charset="0"/>
              <a:cs typeface="Arial" panose="020B0604020202020204" pitchFamily="34" charset="0"/>
            </a:endParaRPr>
          </a:p>
          <a:p>
            <a:pPr>
              <a:lnSpc>
                <a:spcPct val="160000"/>
              </a:lnSpc>
            </a:pPr>
            <a:r>
              <a:rPr lang="en-US" sz="2200" dirty="0">
                <a:solidFill>
                  <a:srgbClr val="FF0000"/>
                </a:solidFill>
                <a:latin typeface="Arial" panose="020B0604020202020204" pitchFamily="34" charset="0"/>
                <a:cs typeface="Arial" panose="020B0604020202020204" pitchFamily="34" charset="0"/>
              </a:rPr>
              <a:t>Please save your PowerPoint with the file name as [</a:t>
            </a:r>
            <a:r>
              <a:rPr lang="en-US" sz="2200" dirty="0" err="1">
                <a:solidFill>
                  <a:srgbClr val="FF0000"/>
                </a:solidFill>
                <a:latin typeface="Arial" panose="020B0604020202020204" pitchFamily="34" charset="0"/>
                <a:cs typeface="Arial" panose="020B0604020202020204" pitchFamily="34" charset="0"/>
              </a:rPr>
              <a:t>YourLastName</a:t>
            </a:r>
            <a:r>
              <a:rPr lang="en-US" sz="2200" dirty="0">
                <a:solidFill>
                  <a:srgbClr val="FF0000"/>
                </a:solidFill>
                <a:latin typeface="Arial" panose="020B0604020202020204" pitchFamily="34" charset="0"/>
                <a:cs typeface="Arial" panose="020B0604020202020204" pitchFamily="34" charset="0"/>
              </a:rPr>
              <a:t>]_LightningTalk2024 </a:t>
            </a:r>
          </a:p>
          <a:p>
            <a:pPr>
              <a:lnSpc>
                <a:spcPct val="160000"/>
              </a:lnSpc>
            </a:pPr>
            <a:r>
              <a:rPr lang="en-US" sz="2200" dirty="0">
                <a:solidFill>
                  <a:srgbClr val="FF0000"/>
                </a:solidFill>
                <a:latin typeface="Arial" panose="020B0604020202020204" pitchFamily="34" charset="0"/>
                <a:cs typeface="Arial" panose="020B0604020202020204" pitchFamily="34" charset="0"/>
              </a:rPr>
              <a:t>Please enter the appropriate information pertaining to your Lightning Talk on the first slide</a:t>
            </a:r>
          </a:p>
          <a:p>
            <a:pPr>
              <a:lnSpc>
                <a:spcPct val="160000"/>
              </a:lnSpc>
            </a:pPr>
            <a:r>
              <a:rPr lang="en-US" sz="2200" dirty="0">
                <a:solidFill>
                  <a:srgbClr val="FF0000"/>
                </a:solidFill>
                <a:latin typeface="Arial" panose="020B0604020202020204" pitchFamily="34" charset="0"/>
                <a:cs typeface="Arial" panose="020B0604020202020204" pitchFamily="34" charset="0"/>
              </a:rPr>
              <a:t>There is limit of 10 slides or less for your presentation </a:t>
            </a:r>
            <a:r>
              <a:rPr lang="en-US" sz="2200" b="1" u="sng" dirty="0">
                <a:solidFill>
                  <a:srgbClr val="FF0000"/>
                </a:solidFill>
                <a:latin typeface="Arial" panose="020B0604020202020204" pitchFamily="34" charset="0"/>
                <a:cs typeface="Arial" panose="020B0604020202020204" pitchFamily="34" charset="0"/>
              </a:rPr>
              <a:t>INCLUDING</a:t>
            </a:r>
            <a:r>
              <a:rPr lang="en-US" sz="2200" dirty="0">
                <a:solidFill>
                  <a:srgbClr val="FF0000"/>
                </a:solidFill>
                <a:latin typeface="Arial" panose="020B0604020202020204" pitchFamily="34" charset="0"/>
                <a:cs typeface="Arial" panose="020B0604020202020204" pitchFamily="34" charset="0"/>
              </a:rPr>
              <a:t> the title slide. Each presentation has a strict 7-minute talk limit - please keep that in mind as you create your slides. </a:t>
            </a:r>
          </a:p>
          <a:p>
            <a:pPr>
              <a:lnSpc>
                <a:spcPct val="160000"/>
              </a:lnSpc>
            </a:pPr>
            <a:r>
              <a:rPr lang="en-US" sz="2200" dirty="0">
                <a:solidFill>
                  <a:srgbClr val="FF0000"/>
                </a:solidFill>
                <a:latin typeface="Arial" panose="020B0604020202020204" pitchFamily="34" charset="0"/>
                <a:cs typeface="Arial" panose="020B0604020202020204" pitchFamily="34" charset="0"/>
              </a:rPr>
              <a:t>Please use at least the final slide to address the 2024 Theme: Significance of Research and Scholarship – Why does your research or scholarship matter to you as an individual, your community, and/or your discipline?</a:t>
            </a:r>
          </a:p>
          <a:p>
            <a:pPr>
              <a:lnSpc>
                <a:spcPct val="160000"/>
              </a:lnSpc>
            </a:pPr>
            <a:r>
              <a:rPr lang="en-US" sz="2200" dirty="0">
                <a:solidFill>
                  <a:srgbClr val="FF0000"/>
                </a:solidFill>
                <a:latin typeface="Arial" panose="020B0604020202020204" pitchFamily="34" charset="0"/>
                <a:cs typeface="Arial" panose="020B0604020202020204" pitchFamily="34" charset="0"/>
              </a:rPr>
              <a:t>Include the UIC Public Health logo on each slide.  </a:t>
            </a:r>
          </a:p>
          <a:p>
            <a:pPr>
              <a:lnSpc>
                <a:spcPct val="160000"/>
              </a:lnSpc>
            </a:pPr>
            <a:r>
              <a:rPr lang="en-US" sz="2200" dirty="0">
                <a:solidFill>
                  <a:srgbClr val="FF0000"/>
                </a:solidFill>
                <a:latin typeface="Arial" panose="020B0604020202020204" pitchFamily="34" charset="0"/>
                <a:cs typeface="Arial" panose="020B0604020202020204" pitchFamily="34" charset="0"/>
              </a:rPr>
              <a:t>It is ok to customize the slide background, font, etc.</a:t>
            </a:r>
          </a:p>
          <a:p>
            <a:pPr>
              <a:lnSpc>
                <a:spcPct val="160000"/>
              </a:lnSpc>
            </a:pPr>
            <a:r>
              <a:rPr lang="en-US" sz="2200" dirty="0">
                <a:solidFill>
                  <a:srgbClr val="FF0000"/>
                </a:solidFill>
                <a:latin typeface="Arial" panose="020B0604020202020204" pitchFamily="34" charset="0"/>
                <a:cs typeface="Arial" panose="020B0604020202020204" pitchFamily="34" charset="0"/>
              </a:rPr>
              <a:t>Please do not change slide size.</a:t>
            </a:r>
          </a:p>
          <a:p>
            <a:pPr>
              <a:lnSpc>
                <a:spcPct val="160000"/>
              </a:lnSpc>
            </a:pPr>
            <a:r>
              <a:rPr lang="en-US" sz="2200" dirty="0">
                <a:solidFill>
                  <a:srgbClr val="FF0000"/>
                </a:solidFill>
                <a:latin typeface="Arial" panose="020B0604020202020204" pitchFamily="34" charset="0"/>
                <a:cs typeface="Arial" panose="020B0604020202020204" pitchFamily="34" charset="0"/>
              </a:rPr>
              <a:t>Please submit your slides as a PowerPoint file (.pptx) – SPH ORS staff will be using these to prepare a master PowerPoint file for the event. </a:t>
            </a:r>
          </a:p>
          <a:p>
            <a:pPr>
              <a:lnSpc>
                <a:spcPct val="160000"/>
              </a:lnSpc>
            </a:pPr>
            <a:r>
              <a:rPr lang="en-US" sz="2200" dirty="0">
                <a:solidFill>
                  <a:srgbClr val="FF0000"/>
                </a:solidFill>
                <a:latin typeface="Arial" panose="020B0604020202020204" pitchFamily="34" charset="0"/>
                <a:cs typeface="Arial" panose="020B0604020202020204" pitchFamily="34" charset="0"/>
              </a:rPr>
              <a:t>Slides should be submitted using </a:t>
            </a:r>
            <a:r>
              <a:rPr lang="en-US" sz="2200" dirty="0">
                <a:solidFill>
                  <a:srgbClr val="FF0000"/>
                </a:solidFill>
                <a:latin typeface="Arial" panose="020B0604020202020204" pitchFamily="34" charset="0"/>
                <a:cs typeface="Arial" panose="020B0604020202020204" pitchFamily="34" charset="0"/>
                <a:hlinkClick r:id="rId2"/>
              </a:rPr>
              <a:t>this form</a:t>
            </a:r>
            <a:r>
              <a:rPr lang="en-US" sz="2200" dirty="0">
                <a:solidFill>
                  <a:srgbClr val="FF0000"/>
                </a:solidFill>
                <a:latin typeface="Arial" panose="020B0604020202020204" pitchFamily="34" charset="0"/>
                <a:cs typeface="Arial" panose="020B0604020202020204" pitchFamily="34" charset="0"/>
              </a:rPr>
              <a:t>.</a:t>
            </a:r>
          </a:p>
          <a:p>
            <a:pPr>
              <a:lnSpc>
                <a:spcPct val="160000"/>
              </a:lnSpc>
            </a:pPr>
            <a:r>
              <a:rPr lang="en-US" sz="2200" dirty="0">
                <a:solidFill>
                  <a:srgbClr val="FF0000"/>
                </a:solidFill>
                <a:latin typeface="Arial" panose="020B0604020202020204" pitchFamily="34" charset="0"/>
                <a:cs typeface="Arial" panose="020B0604020202020204" pitchFamily="34" charset="0"/>
              </a:rPr>
              <a:t>Please email </a:t>
            </a:r>
            <a:r>
              <a:rPr lang="en-US" sz="2200" dirty="0">
                <a:solidFill>
                  <a:srgbClr val="FF0000"/>
                </a:solidFill>
                <a:latin typeface="Arial" panose="020B0604020202020204" pitchFamily="34" charset="0"/>
                <a:cs typeface="Arial" panose="020B0604020202020204" pitchFamily="34" charset="0"/>
                <a:hlinkClick r:id="rId3"/>
              </a:rPr>
              <a:t>sph-research@uic.edu</a:t>
            </a:r>
            <a:r>
              <a:rPr lang="en-US" sz="2200" dirty="0">
                <a:solidFill>
                  <a:srgbClr val="FF0000"/>
                </a:solidFill>
                <a:latin typeface="Arial" panose="020B0604020202020204" pitchFamily="34" charset="0"/>
                <a:cs typeface="Arial" panose="020B0604020202020204" pitchFamily="34" charset="0"/>
              </a:rPr>
              <a:t> for additional questions. </a:t>
            </a:r>
          </a:p>
          <a:p>
            <a:pPr marL="0" indent="0">
              <a:buNone/>
            </a:pPr>
            <a:endParaRPr lang="en-US" dirty="0">
              <a:latin typeface="Arial" panose="020B0604020202020204" pitchFamily="34" charset="0"/>
              <a:cs typeface="Arial" panose="020B0604020202020204" pitchFamily="34" charset="0"/>
            </a:endParaRPr>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4"/>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289495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2672728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pPr algn="ctr"/>
            <a:r>
              <a:rPr lang="en-US" dirty="0"/>
              <a:t>Significance of Research and Scholarship</a:t>
            </a:r>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normAutofit/>
          </a:bodyPr>
          <a:lstStyle/>
          <a:p>
            <a:pPr>
              <a:lnSpc>
                <a:spcPct val="150000"/>
              </a:lnSpc>
            </a:pPr>
            <a:r>
              <a:rPr lang="en-US" sz="2400" dirty="0"/>
              <a:t>Please use this slide to communicate to the audience why the research you are presenting on matters to yourself, your community, and/or your discipline as a whole.  </a:t>
            </a:r>
          </a:p>
          <a:p>
            <a:pPr lvl="1">
              <a:lnSpc>
                <a:spcPct val="150000"/>
              </a:lnSpc>
            </a:pPr>
            <a:r>
              <a:rPr lang="en-US" sz="2000" dirty="0"/>
              <a:t>Please highlight the importance of research in this area and how you as an individual, your community, or discipline can spread awareness and inform the general public about your research topic. </a:t>
            </a:r>
          </a:p>
          <a:p>
            <a:pPr lvl="1">
              <a:lnSpc>
                <a:spcPct val="150000"/>
              </a:lnSpc>
            </a:pPr>
            <a:r>
              <a:rPr lang="en-US" sz="2000" dirty="0"/>
              <a:t>This is also a great space to comment on areas of improvement or future work that can be carried out based on the topic you are presenting on. </a:t>
            </a:r>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281245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612E4-0AB7-8243-8FA2-0A324688BCD3}"/>
              </a:ext>
            </a:extLst>
          </p:cNvPr>
          <p:cNvSpPr>
            <a:spLocks noGrp="1"/>
          </p:cNvSpPr>
          <p:nvPr>
            <p:ph type="ctrTitle"/>
          </p:nvPr>
        </p:nvSpPr>
        <p:spPr>
          <a:xfrm>
            <a:off x="1523999" y="2235200"/>
            <a:ext cx="9144000" cy="2387600"/>
          </a:xfrm>
        </p:spPr>
        <p:txBody>
          <a:bodyPr>
            <a:normAutofit/>
          </a:bodyPr>
          <a:lstStyle/>
          <a:p>
            <a:r>
              <a:rPr lang="en-US" sz="4900" dirty="0">
                <a:latin typeface="Arial" panose="020B0604020202020204" pitchFamily="34" charset="0"/>
                <a:cs typeface="Arial" panose="020B0604020202020204" pitchFamily="34" charset="0"/>
              </a:rPr>
              <a:t>[Lightning Talk Title]</a:t>
            </a:r>
            <a:br>
              <a:rPr lang="en-US" sz="49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[Presenter Name]</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[Co-authors, if applicable]</a:t>
            </a:r>
            <a:br>
              <a:rPr lang="en-US" sz="3100" i="1" dirty="0">
                <a:latin typeface="Arial" panose="020B0604020202020204" pitchFamily="34" charset="0"/>
                <a:cs typeface="Arial" panose="020B0604020202020204" pitchFamily="34" charset="0"/>
              </a:rPr>
            </a:br>
            <a:endParaRPr lang="en-US" sz="3100" i="1" dirty="0">
              <a:latin typeface="Arial" panose="020B0604020202020204" pitchFamily="34" charset="0"/>
              <a:cs typeface="Arial" panose="020B0604020202020204" pitchFamily="34" charset="0"/>
            </a:endParaRPr>
          </a:p>
        </p:txBody>
      </p:sp>
      <p:pic>
        <p:nvPicPr>
          <p:cNvPr id="6" name="Picture 5" descr="Logo, company name&#10;&#10;Description automatically generated">
            <a:extLst>
              <a:ext uri="{FF2B5EF4-FFF2-40B4-BE49-F238E27FC236}">
                <a16:creationId xmlns:a16="http://schemas.microsoft.com/office/drawing/2014/main" id="{2769E0DA-5DF4-184F-B460-C8B56FF54A62}"/>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34992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153339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253028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129768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39689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165983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160761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D785-5ECF-A545-80E1-10EA926A5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84E8E-7517-4741-89B3-53F6754703F1}"/>
              </a:ext>
            </a:extLst>
          </p:cNvPr>
          <p:cNvSpPr>
            <a:spLocks noGrp="1"/>
          </p:cNvSpPr>
          <p:nvPr>
            <p:ph idx="1"/>
          </p:nvPr>
        </p:nvSpPr>
        <p:spPr/>
        <p:txBody>
          <a:bodyPr/>
          <a:lstStyle/>
          <a:p>
            <a:endParaRPr lang="en-US"/>
          </a:p>
        </p:txBody>
      </p:sp>
      <p:pic>
        <p:nvPicPr>
          <p:cNvPr id="4" name="Picture 3" descr="Logo, company name&#10;&#10;Description automatically generated">
            <a:extLst>
              <a:ext uri="{FF2B5EF4-FFF2-40B4-BE49-F238E27FC236}">
                <a16:creationId xmlns:a16="http://schemas.microsoft.com/office/drawing/2014/main" id="{8E3D679E-073E-1846-9043-C791AEA91E7E}"/>
              </a:ext>
            </a:extLst>
          </p:cNvPr>
          <p:cNvPicPr>
            <a:picLocks noChangeAspect="1"/>
          </p:cNvPicPr>
          <p:nvPr/>
        </p:nvPicPr>
        <p:blipFill>
          <a:blip r:embed="rId2"/>
          <a:stretch>
            <a:fillRect/>
          </a:stretch>
        </p:blipFill>
        <p:spPr>
          <a:xfrm>
            <a:off x="4895850" y="6146800"/>
            <a:ext cx="2400300" cy="508000"/>
          </a:xfrm>
          <a:prstGeom prst="rect">
            <a:avLst/>
          </a:prstGeom>
        </p:spPr>
      </p:pic>
    </p:spTree>
    <p:extLst>
      <p:ext uri="{BB962C8B-B14F-4D97-AF65-F5344CB8AC3E}">
        <p14:creationId xmlns:p14="http://schemas.microsoft.com/office/powerpoint/2010/main" val="938807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15767</TotalTime>
  <Words>311</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[Lightning Talk Title] [Presenter Name] [Co-authors, if applicable]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Significance of Research and Scholarship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Sadova, Iryna</dc:creator>
  <cp:lastModifiedBy>Banai, Sara</cp:lastModifiedBy>
  <cp:revision>21</cp:revision>
  <dcterms:created xsi:type="dcterms:W3CDTF">2022-01-21T15:23:16Z</dcterms:created>
  <dcterms:modified xsi:type="dcterms:W3CDTF">2024-03-15T19:23:32Z</dcterms:modified>
</cp:coreProperties>
</file>