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>
      <p:cViewPr varScale="1">
        <p:scale>
          <a:sx n="103" d="100"/>
          <a:sy n="103" d="100"/>
        </p:scale>
        <p:origin x="158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rgbClr val="00206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rgbClr val="00206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rgbClr val="00206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62498" y="905707"/>
            <a:ext cx="1533403" cy="389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0" i="0">
                <a:solidFill>
                  <a:srgbClr val="00206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17282" y="2185987"/>
            <a:ext cx="4400550" cy="4408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62498" y="905707"/>
            <a:ext cx="1514475" cy="3892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0" dirty="0"/>
              <a:t>Project</a:t>
            </a:r>
            <a:r>
              <a:rPr spc="-100" dirty="0"/>
              <a:t> </a:t>
            </a:r>
            <a:r>
              <a:rPr spc="-10" dirty="0"/>
              <a:t>Title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79400" y="1170924"/>
            <a:ext cx="9499600" cy="213360"/>
            <a:chOff x="279400" y="1170924"/>
            <a:chExt cx="9499600" cy="2133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8105" y="1170924"/>
              <a:ext cx="185148" cy="16337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79400" y="1367833"/>
              <a:ext cx="9499600" cy="0"/>
            </a:xfrm>
            <a:custGeom>
              <a:avLst/>
              <a:gdLst/>
              <a:ahLst/>
              <a:cxnLst/>
              <a:rect l="l" t="t" r="r" b="b"/>
              <a:pathLst>
                <a:path w="9499600">
                  <a:moveTo>
                    <a:pt x="0" y="0"/>
                  </a:moveTo>
                  <a:lnTo>
                    <a:pt x="9499600" y="0"/>
                  </a:lnTo>
                </a:path>
              </a:pathLst>
            </a:custGeom>
            <a:ln w="32651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398953" y="944107"/>
            <a:ext cx="973455" cy="177165"/>
          </a:xfrm>
          <a:custGeom>
            <a:avLst/>
            <a:gdLst/>
            <a:ahLst/>
            <a:cxnLst/>
            <a:rect l="l" t="t" r="r" b="b"/>
            <a:pathLst>
              <a:path w="973455" h="177165">
                <a:moveTo>
                  <a:pt x="926049" y="104830"/>
                </a:moveTo>
                <a:lnTo>
                  <a:pt x="901980" y="104830"/>
                </a:lnTo>
                <a:lnTo>
                  <a:pt x="901980" y="175353"/>
                </a:lnTo>
                <a:lnTo>
                  <a:pt x="926049" y="175353"/>
                </a:lnTo>
                <a:lnTo>
                  <a:pt x="926049" y="148396"/>
                </a:lnTo>
                <a:lnTo>
                  <a:pt x="972954" y="148396"/>
                </a:lnTo>
                <a:lnTo>
                  <a:pt x="972954" y="129881"/>
                </a:lnTo>
                <a:lnTo>
                  <a:pt x="926049" y="129881"/>
                </a:lnTo>
                <a:lnTo>
                  <a:pt x="926049" y="104830"/>
                </a:lnTo>
                <a:close/>
              </a:path>
              <a:path w="973455" h="177165">
                <a:moveTo>
                  <a:pt x="972954" y="148396"/>
                </a:moveTo>
                <a:lnTo>
                  <a:pt x="948883" y="148396"/>
                </a:lnTo>
                <a:lnTo>
                  <a:pt x="948883" y="175353"/>
                </a:lnTo>
                <a:lnTo>
                  <a:pt x="972954" y="175353"/>
                </a:lnTo>
                <a:lnTo>
                  <a:pt x="972954" y="148396"/>
                </a:lnTo>
                <a:close/>
              </a:path>
              <a:path w="973455" h="177165">
                <a:moveTo>
                  <a:pt x="972954" y="104830"/>
                </a:moveTo>
                <a:lnTo>
                  <a:pt x="948883" y="104830"/>
                </a:lnTo>
                <a:lnTo>
                  <a:pt x="948883" y="129881"/>
                </a:lnTo>
                <a:lnTo>
                  <a:pt x="972954" y="129881"/>
                </a:lnTo>
                <a:lnTo>
                  <a:pt x="972954" y="104830"/>
                </a:lnTo>
                <a:close/>
              </a:path>
              <a:path w="973455" h="177165">
                <a:moveTo>
                  <a:pt x="866184" y="121712"/>
                </a:moveTo>
                <a:lnTo>
                  <a:pt x="842115" y="121712"/>
                </a:lnTo>
                <a:lnTo>
                  <a:pt x="842115" y="175353"/>
                </a:lnTo>
                <a:lnTo>
                  <a:pt x="866184" y="175353"/>
                </a:lnTo>
                <a:lnTo>
                  <a:pt x="866184" y="121712"/>
                </a:lnTo>
                <a:close/>
              </a:path>
              <a:path w="973455" h="177165">
                <a:moveTo>
                  <a:pt x="886242" y="104830"/>
                </a:moveTo>
                <a:lnTo>
                  <a:pt x="822057" y="104830"/>
                </a:lnTo>
                <a:lnTo>
                  <a:pt x="822057" y="121712"/>
                </a:lnTo>
                <a:lnTo>
                  <a:pt x="886242" y="121712"/>
                </a:lnTo>
                <a:lnTo>
                  <a:pt x="886242" y="104830"/>
                </a:lnTo>
                <a:close/>
              </a:path>
              <a:path w="973455" h="177165">
                <a:moveTo>
                  <a:pt x="788731" y="104830"/>
                </a:moveTo>
                <a:lnTo>
                  <a:pt x="764661" y="104830"/>
                </a:lnTo>
                <a:lnTo>
                  <a:pt x="764661" y="175353"/>
                </a:lnTo>
                <a:lnTo>
                  <a:pt x="820514" y="175353"/>
                </a:lnTo>
                <a:lnTo>
                  <a:pt x="820514" y="158200"/>
                </a:lnTo>
                <a:lnTo>
                  <a:pt x="788731" y="158200"/>
                </a:lnTo>
                <a:lnTo>
                  <a:pt x="788731" y="104830"/>
                </a:lnTo>
                <a:close/>
              </a:path>
              <a:path w="973455" h="177165">
                <a:moveTo>
                  <a:pt x="724546" y="104830"/>
                </a:moveTo>
                <a:lnTo>
                  <a:pt x="695848" y="104830"/>
                </a:lnTo>
                <a:lnTo>
                  <a:pt x="669001" y="175353"/>
                </a:lnTo>
                <a:lnTo>
                  <a:pt x="693688" y="175353"/>
                </a:lnTo>
                <a:lnTo>
                  <a:pt x="697699" y="163372"/>
                </a:lnTo>
                <a:lnTo>
                  <a:pt x="746575" y="163372"/>
                </a:lnTo>
                <a:lnTo>
                  <a:pt x="740223" y="146491"/>
                </a:lnTo>
                <a:lnTo>
                  <a:pt x="703254" y="146491"/>
                </a:lnTo>
                <a:lnTo>
                  <a:pt x="707883" y="132059"/>
                </a:lnTo>
                <a:lnTo>
                  <a:pt x="708808" y="129609"/>
                </a:lnTo>
                <a:lnTo>
                  <a:pt x="709425" y="126613"/>
                </a:lnTo>
                <a:lnTo>
                  <a:pt x="709734" y="125252"/>
                </a:lnTo>
                <a:lnTo>
                  <a:pt x="732231" y="125252"/>
                </a:lnTo>
                <a:lnTo>
                  <a:pt x="724546" y="104830"/>
                </a:lnTo>
                <a:close/>
              </a:path>
              <a:path w="973455" h="177165">
                <a:moveTo>
                  <a:pt x="746575" y="163372"/>
                </a:moveTo>
                <a:lnTo>
                  <a:pt x="722077" y="163372"/>
                </a:lnTo>
                <a:lnTo>
                  <a:pt x="725780" y="175353"/>
                </a:lnTo>
                <a:lnTo>
                  <a:pt x="751084" y="175353"/>
                </a:lnTo>
                <a:lnTo>
                  <a:pt x="746575" y="163372"/>
                </a:lnTo>
                <a:close/>
              </a:path>
              <a:path w="973455" h="177165">
                <a:moveTo>
                  <a:pt x="732231" y="125252"/>
                </a:moveTo>
                <a:lnTo>
                  <a:pt x="710043" y="125252"/>
                </a:lnTo>
                <a:lnTo>
                  <a:pt x="711894" y="132059"/>
                </a:lnTo>
                <a:lnTo>
                  <a:pt x="716523" y="146491"/>
                </a:lnTo>
                <a:lnTo>
                  <a:pt x="740223" y="146491"/>
                </a:lnTo>
                <a:lnTo>
                  <a:pt x="732231" y="125252"/>
                </a:lnTo>
                <a:close/>
              </a:path>
              <a:path w="973455" h="177165">
                <a:moveTo>
                  <a:pt x="655115" y="104830"/>
                </a:moveTo>
                <a:lnTo>
                  <a:pt x="593708" y="104830"/>
                </a:lnTo>
                <a:lnTo>
                  <a:pt x="593708" y="175353"/>
                </a:lnTo>
                <a:lnTo>
                  <a:pt x="656967" y="175353"/>
                </a:lnTo>
                <a:lnTo>
                  <a:pt x="656967" y="158200"/>
                </a:lnTo>
                <a:lnTo>
                  <a:pt x="617468" y="158200"/>
                </a:lnTo>
                <a:lnTo>
                  <a:pt x="617468" y="147853"/>
                </a:lnTo>
                <a:lnTo>
                  <a:pt x="651412" y="147853"/>
                </a:lnTo>
                <a:lnTo>
                  <a:pt x="651412" y="131243"/>
                </a:lnTo>
                <a:lnTo>
                  <a:pt x="617468" y="131243"/>
                </a:lnTo>
                <a:lnTo>
                  <a:pt x="617468" y="121712"/>
                </a:lnTo>
                <a:lnTo>
                  <a:pt x="655115" y="121712"/>
                </a:lnTo>
                <a:lnTo>
                  <a:pt x="655115" y="104830"/>
                </a:lnTo>
                <a:close/>
              </a:path>
              <a:path w="973455" h="177165">
                <a:moveTo>
                  <a:pt x="524894" y="104830"/>
                </a:moveTo>
                <a:lnTo>
                  <a:pt x="500825" y="104830"/>
                </a:lnTo>
                <a:lnTo>
                  <a:pt x="500825" y="175353"/>
                </a:lnTo>
                <a:lnTo>
                  <a:pt x="524894" y="175353"/>
                </a:lnTo>
                <a:lnTo>
                  <a:pt x="524894" y="148396"/>
                </a:lnTo>
                <a:lnTo>
                  <a:pt x="572107" y="148396"/>
                </a:lnTo>
                <a:lnTo>
                  <a:pt x="572107" y="129881"/>
                </a:lnTo>
                <a:lnTo>
                  <a:pt x="524894" y="129881"/>
                </a:lnTo>
                <a:lnTo>
                  <a:pt x="524894" y="104830"/>
                </a:lnTo>
                <a:close/>
              </a:path>
              <a:path w="973455" h="177165">
                <a:moveTo>
                  <a:pt x="572107" y="148396"/>
                </a:moveTo>
                <a:lnTo>
                  <a:pt x="548038" y="148396"/>
                </a:lnTo>
                <a:lnTo>
                  <a:pt x="548038" y="175353"/>
                </a:lnTo>
                <a:lnTo>
                  <a:pt x="572107" y="175353"/>
                </a:lnTo>
                <a:lnTo>
                  <a:pt x="572107" y="148396"/>
                </a:lnTo>
                <a:close/>
              </a:path>
              <a:path w="973455" h="177165">
                <a:moveTo>
                  <a:pt x="572107" y="104830"/>
                </a:moveTo>
                <a:lnTo>
                  <a:pt x="548038" y="104830"/>
                </a:lnTo>
                <a:lnTo>
                  <a:pt x="548038" y="129881"/>
                </a:lnTo>
                <a:lnTo>
                  <a:pt x="572107" y="129881"/>
                </a:lnTo>
                <a:lnTo>
                  <a:pt x="572107" y="104830"/>
                </a:lnTo>
                <a:close/>
              </a:path>
              <a:path w="973455" h="177165">
                <a:moveTo>
                  <a:pt x="424606" y="103469"/>
                </a:moveTo>
                <a:lnTo>
                  <a:pt x="407923" y="106145"/>
                </a:lnTo>
                <a:lnTo>
                  <a:pt x="395291" y="113646"/>
                </a:lnTo>
                <a:lnTo>
                  <a:pt x="387287" y="125180"/>
                </a:lnTo>
                <a:lnTo>
                  <a:pt x="384490" y="139956"/>
                </a:lnTo>
                <a:lnTo>
                  <a:pt x="387152" y="154847"/>
                </a:lnTo>
                <a:lnTo>
                  <a:pt x="394905" y="166368"/>
                </a:lnTo>
                <a:lnTo>
                  <a:pt x="407403" y="173805"/>
                </a:lnTo>
                <a:lnTo>
                  <a:pt x="424297" y="176443"/>
                </a:lnTo>
                <a:lnTo>
                  <a:pt x="436694" y="175073"/>
                </a:lnTo>
                <a:lnTo>
                  <a:pt x="446631" y="171201"/>
                </a:lnTo>
                <a:lnTo>
                  <a:pt x="454196" y="165185"/>
                </a:lnTo>
                <a:lnTo>
                  <a:pt x="458001" y="159561"/>
                </a:lnTo>
                <a:lnTo>
                  <a:pt x="414114" y="159561"/>
                </a:lnTo>
                <a:lnTo>
                  <a:pt x="408868" y="152209"/>
                </a:lnTo>
                <a:lnTo>
                  <a:pt x="408868" y="127975"/>
                </a:lnTo>
                <a:lnTo>
                  <a:pt x="414114" y="120351"/>
                </a:lnTo>
                <a:lnTo>
                  <a:pt x="457774" y="120351"/>
                </a:lnTo>
                <a:lnTo>
                  <a:pt x="454765" y="115646"/>
                </a:lnTo>
                <a:lnTo>
                  <a:pt x="447557" y="109528"/>
                </a:lnTo>
                <a:lnTo>
                  <a:pt x="437513" y="105145"/>
                </a:lnTo>
                <a:lnTo>
                  <a:pt x="424606" y="103469"/>
                </a:lnTo>
                <a:close/>
              </a:path>
              <a:path w="973455" h="177165">
                <a:moveTo>
                  <a:pt x="437875" y="150575"/>
                </a:moveTo>
                <a:lnTo>
                  <a:pt x="435406" y="156022"/>
                </a:lnTo>
                <a:lnTo>
                  <a:pt x="431394" y="159561"/>
                </a:lnTo>
                <a:lnTo>
                  <a:pt x="458001" y="159561"/>
                </a:lnTo>
                <a:lnTo>
                  <a:pt x="459476" y="157382"/>
                </a:lnTo>
                <a:lnTo>
                  <a:pt x="437875" y="150575"/>
                </a:lnTo>
                <a:close/>
              </a:path>
              <a:path w="973455" h="177165">
                <a:moveTo>
                  <a:pt x="457774" y="120351"/>
                </a:moveTo>
                <a:lnTo>
                  <a:pt x="432012" y="120351"/>
                </a:lnTo>
                <a:lnTo>
                  <a:pt x="436332" y="124435"/>
                </a:lnTo>
                <a:lnTo>
                  <a:pt x="438183" y="131243"/>
                </a:lnTo>
                <a:lnTo>
                  <a:pt x="459167" y="122529"/>
                </a:lnTo>
                <a:lnTo>
                  <a:pt x="457774" y="120351"/>
                </a:lnTo>
                <a:close/>
              </a:path>
              <a:path w="973455" h="177165">
                <a:moveTo>
                  <a:pt x="367519" y="104830"/>
                </a:moveTo>
                <a:lnTo>
                  <a:pt x="343758" y="104830"/>
                </a:lnTo>
                <a:lnTo>
                  <a:pt x="343758" y="175353"/>
                </a:lnTo>
                <a:lnTo>
                  <a:pt x="367519" y="175353"/>
                </a:lnTo>
                <a:lnTo>
                  <a:pt x="367519" y="104830"/>
                </a:lnTo>
                <a:close/>
              </a:path>
              <a:path w="973455" h="177165">
                <a:moveTo>
                  <a:pt x="295928" y="104830"/>
                </a:moveTo>
                <a:lnTo>
                  <a:pt x="271859" y="104830"/>
                </a:lnTo>
                <a:lnTo>
                  <a:pt x="271859" y="175353"/>
                </a:lnTo>
                <a:lnTo>
                  <a:pt x="327712" y="175353"/>
                </a:lnTo>
                <a:lnTo>
                  <a:pt x="327712" y="158200"/>
                </a:lnTo>
                <a:lnTo>
                  <a:pt x="295928" y="158200"/>
                </a:lnTo>
                <a:lnTo>
                  <a:pt x="295928" y="104830"/>
                </a:lnTo>
                <a:close/>
              </a:path>
              <a:path w="973455" h="177165">
                <a:moveTo>
                  <a:pt x="231743" y="104830"/>
                </a:moveTo>
                <a:lnTo>
                  <a:pt x="184222" y="104830"/>
                </a:lnTo>
                <a:lnTo>
                  <a:pt x="184222" y="175353"/>
                </a:lnTo>
                <a:lnTo>
                  <a:pt x="232052" y="175353"/>
                </a:lnTo>
                <a:lnTo>
                  <a:pt x="239458" y="174809"/>
                </a:lnTo>
                <a:lnTo>
                  <a:pt x="245012" y="171269"/>
                </a:lnTo>
                <a:lnTo>
                  <a:pt x="250875" y="167730"/>
                </a:lnTo>
                <a:lnTo>
                  <a:pt x="253961" y="162556"/>
                </a:lnTo>
                <a:lnTo>
                  <a:pt x="253961" y="159561"/>
                </a:lnTo>
                <a:lnTo>
                  <a:pt x="207983" y="159561"/>
                </a:lnTo>
                <a:lnTo>
                  <a:pt x="207983" y="146218"/>
                </a:lnTo>
                <a:lnTo>
                  <a:pt x="253961" y="146218"/>
                </a:lnTo>
                <a:lnTo>
                  <a:pt x="253961" y="145674"/>
                </a:lnTo>
                <a:lnTo>
                  <a:pt x="247172" y="140501"/>
                </a:lnTo>
                <a:lnTo>
                  <a:pt x="238841" y="138323"/>
                </a:lnTo>
                <a:lnTo>
                  <a:pt x="245629" y="136144"/>
                </a:lnTo>
                <a:lnTo>
                  <a:pt x="250516" y="132059"/>
                </a:lnTo>
                <a:lnTo>
                  <a:pt x="222794" y="132059"/>
                </a:lnTo>
                <a:lnTo>
                  <a:pt x="219400" y="131787"/>
                </a:lnTo>
                <a:lnTo>
                  <a:pt x="207983" y="131787"/>
                </a:lnTo>
                <a:lnTo>
                  <a:pt x="207983" y="120079"/>
                </a:lnTo>
                <a:lnTo>
                  <a:pt x="251493" y="120079"/>
                </a:lnTo>
                <a:lnTo>
                  <a:pt x="251493" y="115450"/>
                </a:lnTo>
                <a:lnTo>
                  <a:pt x="247481" y="110276"/>
                </a:lnTo>
                <a:lnTo>
                  <a:pt x="236989" y="105647"/>
                </a:lnTo>
                <a:lnTo>
                  <a:pt x="231743" y="104830"/>
                </a:lnTo>
                <a:close/>
              </a:path>
              <a:path w="973455" h="177165">
                <a:moveTo>
                  <a:pt x="253961" y="146218"/>
                </a:moveTo>
                <a:lnTo>
                  <a:pt x="222486" y="146218"/>
                </a:lnTo>
                <a:lnTo>
                  <a:pt x="224337" y="146491"/>
                </a:lnTo>
                <a:lnTo>
                  <a:pt x="225880" y="147035"/>
                </a:lnTo>
                <a:lnTo>
                  <a:pt x="228349" y="147853"/>
                </a:lnTo>
                <a:lnTo>
                  <a:pt x="229892" y="149758"/>
                </a:lnTo>
                <a:lnTo>
                  <a:pt x="229892" y="155748"/>
                </a:lnTo>
                <a:lnTo>
                  <a:pt x="228349" y="157927"/>
                </a:lnTo>
                <a:lnTo>
                  <a:pt x="225572" y="158744"/>
                </a:lnTo>
                <a:lnTo>
                  <a:pt x="224337" y="159288"/>
                </a:lnTo>
                <a:lnTo>
                  <a:pt x="222177" y="159561"/>
                </a:lnTo>
                <a:lnTo>
                  <a:pt x="253961" y="159561"/>
                </a:lnTo>
                <a:lnTo>
                  <a:pt x="253961" y="146218"/>
                </a:lnTo>
                <a:close/>
              </a:path>
              <a:path w="973455" h="177165">
                <a:moveTo>
                  <a:pt x="251493" y="120079"/>
                </a:moveTo>
                <a:lnTo>
                  <a:pt x="222794" y="120079"/>
                </a:lnTo>
                <a:lnTo>
                  <a:pt x="224954" y="120896"/>
                </a:lnTo>
                <a:lnTo>
                  <a:pt x="226806" y="121986"/>
                </a:lnTo>
                <a:lnTo>
                  <a:pt x="227732" y="123619"/>
                </a:lnTo>
                <a:lnTo>
                  <a:pt x="227732" y="128248"/>
                </a:lnTo>
                <a:lnTo>
                  <a:pt x="226806" y="129881"/>
                </a:lnTo>
                <a:lnTo>
                  <a:pt x="224954" y="130698"/>
                </a:lnTo>
                <a:lnTo>
                  <a:pt x="222794" y="132059"/>
                </a:lnTo>
                <a:lnTo>
                  <a:pt x="250516" y="132059"/>
                </a:lnTo>
                <a:lnTo>
                  <a:pt x="251493" y="131243"/>
                </a:lnTo>
                <a:lnTo>
                  <a:pt x="251493" y="120079"/>
                </a:lnTo>
                <a:close/>
              </a:path>
              <a:path w="973455" h="177165">
                <a:moveTo>
                  <a:pt x="116334" y="104830"/>
                </a:moveTo>
                <a:lnTo>
                  <a:pt x="92265" y="104830"/>
                </a:lnTo>
                <a:lnTo>
                  <a:pt x="92265" y="156293"/>
                </a:lnTo>
                <a:lnTo>
                  <a:pt x="128369" y="176715"/>
                </a:lnTo>
                <a:lnTo>
                  <a:pt x="137805" y="176124"/>
                </a:lnTo>
                <a:lnTo>
                  <a:pt x="163581" y="159833"/>
                </a:lnTo>
                <a:lnTo>
                  <a:pt x="124049" y="159833"/>
                </a:lnTo>
                <a:lnTo>
                  <a:pt x="120963" y="158744"/>
                </a:lnTo>
                <a:lnTo>
                  <a:pt x="119111" y="156838"/>
                </a:lnTo>
                <a:lnTo>
                  <a:pt x="116951" y="154660"/>
                </a:lnTo>
                <a:lnTo>
                  <a:pt x="116334" y="151664"/>
                </a:lnTo>
                <a:lnTo>
                  <a:pt x="116334" y="104830"/>
                </a:lnTo>
                <a:close/>
              </a:path>
              <a:path w="973455" h="177165">
                <a:moveTo>
                  <a:pt x="164473" y="104830"/>
                </a:moveTo>
                <a:lnTo>
                  <a:pt x="140403" y="104830"/>
                </a:lnTo>
                <a:lnTo>
                  <a:pt x="140403" y="151664"/>
                </a:lnTo>
                <a:lnTo>
                  <a:pt x="139786" y="154660"/>
                </a:lnTo>
                <a:lnTo>
                  <a:pt x="137626" y="156838"/>
                </a:lnTo>
                <a:lnTo>
                  <a:pt x="135775" y="158744"/>
                </a:lnTo>
                <a:lnTo>
                  <a:pt x="132689" y="159833"/>
                </a:lnTo>
                <a:lnTo>
                  <a:pt x="163581" y="159833"/>
                </a:lnTo>
                <a:lnTo>
                  <a:pt x="164473" y="156293"/>
                </a:lnTo>
                <a:lnTo>
                  <a:pt x="164473" y="104830"/>
                </a:lnTo>
                <a:close/>
              </a:path>
              <a:path w="973455" h="177165">
                <a:moveTo>
                  <a:pt x="52458" y="104830"/>
                </a:moveTo>
                <a:lnTo>
                  <a:pt x="8331" y="104830"/>
                </a:lnTo>
                <a:lnTo>
                  <a:pt x="8331" y="175353"/>
                </a:lnTo>
                <a:lnTo>
                  <a:pt x="32400" y="175353"/>
                </a:lnTo>
                <a:lnTo>
                  <a:pt x="32400" y="150848"/>
                </a:lnTo>
                <a:lnTo>
                  <a:pt x="52458" y="150848"/>
                </a:lnTo>
                <a:lnTo>
                  <a:pt x="60173" y="150303"/>
                </a:lnTo>
                <a:lnTo>
                  <a:pt x="66653" y="147035"/>
                </a:lnTo>
                <a:lnTo>
                  <a:pt x="74367" y="142951"/>
                </a:lnTo>
                <a:lnTo>
                  <a:pt x="77762" y="137233"/>
                </a:lnTo>
                <a:lnTo>
                  <a:pt x="77762" y="134782"/>
                </a:lnTo>
                <a:lnTo>
                  <a:pt x="32400" y="134782"/>
                </a:lnTo>
                <a:lnTo>
                  <a:pt x="32400" y="120896"/>
                </a:lnTo>
                <a:lnTo>
                  <a:pt x="76646" y="120896"/>
                </a:lnTo>
                <a:lnTo>
                  <a:pt x="73519" y="114871"/>
                </a:lnTo>
                <a:lnTo>
                  <a:pt x="68649" y="110213"/>
                </a:lnTo>
                <a:lnTo>
                  <a:pt x="62333" y="107010"/>
                </a:lnTo>
                <a:lnTo>
                  <a:pt x="58012" y="105647"/>
                </a:lnTo>
                <a:lnTo>
                  <a:pt x="52458" y="104830"/>
                </a:lnTo>
                <a:close/>
              </a:path>
              <a:path w="973455" h="177165">
                <a:moveTo>
                  <a:pt x="76646" y="120896"/>
                </a:moveTo>
                <a:lnTo>
                  <a:pt x="47212" y="120896"/>
                </a:lnTo>
                <a:lnTo>
                  <a:pt x="49681" y="121168"/>
                </a:lnTo>
                <a:lnTo>
                  <a:pt x="51224" y="122257"/>
                </a:lnTo>
                <a:lnTo>
                  <a:pt x="53075" y="123347"/>
                </a:lnTo>
                <a:lnTo>
                  <a:pt x="54001" y="125252"/>
                </a:lnTo>
                <a:lnTo>
                  <a:pt x="54001" y="130426"/>
                </a:lnTo>
                <a:lnTo>
                  <a:pt x="53075" y="132332"/>
                </a:lnTo>
                <a:lnTo>
                  <a:pt x="51224" y="133421"/>
                </a:lnTo>
                <a:lnTo>
                  <a:pt x="49681" y="134510"/>
                </a:lnTo>
                <a:lnTo>
                  <a:pt x="47212" y="134782"/>
                </a:lnTo>
                <a:lnTo>
                  <a:pt x="77762" y="134782"/>
                </a:lnTo>
                <a:lnTo>
                  <a:pt x="77762" y="128248"/>
                </a:lnTo>
                <a:lnTo>
                  <a:pt x="76646" y="120896"/>
                </a:lnTo>
                <a:close/>
              </a:path>
              <a:path w="973455" h="177165">
                <a:moveTo>
                  <a:pt x="707574" y="1089"/>
                </a:moveTo>
                <a:lnTo>
                  <a:pt x="647092" y="1089"/>
                </a:lnTo>
                <a:lnTo>
                  <a:pt x="647092" y="71612"/>
                </a:lnTo>
                <a:lnTo>
                  <a:pt x="670853" y="71612"/>
                </a:lnTo>
                <a:lnTo>
                  <a:pt x="670853" y="44927"/>
                </a:lnTo>
                <a:lnTo>
                  <a:pt x="704180" y="44927"/>
                </a:lnTo>
                <a:lnTo>
                  <a:pt x="704180" y="28046"/>
                </a:lnTo>
                <a:lnTo>
                  <a:pt x="670853" y="28046"/>
                </a:lnTo>
                <a:lnTo>
                  <a:pt x="670853" y="17971"/>
                </a:lnTo>
                <a:lnTo>
                  <a:pt x="707574" y="17971"/>
                </a:lnTo>
                <a:lnTo>
                  <a:pt x="707574" y="1089"/>
                </a:lnTo>
                <a:close/>
              </a:path>
              <a:path w="973455" h="177165">
                <a:moveTo>
                  <a:pt x="589079" y="0"/>
                </a:moveTo>
                <a:lnTo>
                  <a:pt x="572705" y="2599"/>
                </a:lnTo>
                <a:lnTo>
                  <a:pt x="560150" y="9972"/>
                </a:lnTo>
                <a:lnTo>
                  <a:pt x="552108" y="21481"/>
                </a:lnTo>
                <a:lnTo>
                  <a:pt x="549272" y="36487"/>
                </a:lnTo>
                <a:lnTo>
                  <a:pt x="551977" y="51377"/>
                </a:lnTo>
                <a:lnTo>
                  <a:pt x="559803" y="62899"/>
                </a:lnTo>
                <a:lnTo>
                  <a:pt x="572315" y="70336"/>
                </a:lnTo>
                <a:lnTo>
                  <a:pt x="589079" y="72974"/>
                </a:lnTo>
                <a:lnTo>
                  <a:pt x="605974" y="70336"/>
                </a:lnTo>
                <a:lnTo>
                  <a:pt x="618472" y="62899"/>
                </a:lnTo>
                <a:lnTo>
                  <a:pt x="623236" y="55819"/>
                </a:lnTo>
                <a:lnTo>
                  <a:pt x="578587" y="55819"/>
                </a:lnTo>
                <a:lnTo>
                  <a:pt x="573650" y="48468"/>
                </a:lnTo>
                <a:lnTo>
                  <a:pt x="573650" y="24234"/>
                </a:lnTo>
                <a:lnTo>
                  <a:pt x="578896" y="16610"/>
                </a:lnTo>
                <a:lnTo>
                  <a:pt x="622647" y="16610"/>
                </a:lnTo>
                <a:lnTo>
                  <a:pt x="618009" y="9972"/>
                </a:lnTo>
                <a:lnTo>
                  <a:pt x="605453" y="2599"/>
                </a:lnTo>
                <a:lnTo>
                  <a:pt x="589079" y="0"/>
                </a:lnTo>
                <a:close/>
              </a:path>
              <a:path w="973455" h="177165">
                <a:moveTo>
                  <a:pt x="622647" y="16610"/>
                </a:moveTo>
                <a:lnTo>
                  <a:pt x="598954" y="16610"/>
                </a:lnTo>
                <a:lnTo>
                  <a:pt x="604508" y="24234"/>
                </a:lnTo>
                <a:lnTo>
                  <a:pt x="604508" y="48468"/>
                </a:lnTo>
                <a:lnTo>
                  <a:pt x="599262" y="55819"/>
                </a:lnTo>
                <a:lnTo>
                  <a:pt x="623236" y="55819"/>
                </a:lnTo>
                <a:lnTo>
                  <a:pt x="626225" y="51377"/>
                </a:lnTo>
                <a:lnTo>
                  <a:pt x="628886" y="36487"/>
                </a:lnTo>
                <a:lnTo>
                  <a:pt x="626051" y="21481"/>
                </a:lnTo>
                <a:lnTo>
                  <a:pt x="622647" y="16610"/>
                </a:lnTo>
                <a:close/>
              </a:path>
              <a:path w="973455" h="177165">
                <a:moveTo>
                  <a:pt x="482002" y="1089"/>
                </a:moveTo>
                <a:lnTo>
                  <a:pt x="458241" y="1089"/>
                </a:lnTo>
                <a:lnTo>
                  <a:pt x="458241" y="71612"/>
                </a:lnTo>
                <a:lnTo>
                  <a:pt x="513785" y="71612"/>
                </a:lnTo>
                <a:lnTo>
                  <a:pt x="513785" y="54457"/>
                </a:lnTo>
                <a:lnTo>
                  <a:pt x="482002" y="54457"/>
                </a:lnTo>
                <a:lnTo>
                  <a:pt x="482002" y="1089"/>
                </a:lnTo>
                <a:close/>
              </a:path>
              <a:path w="973455" h="177165">
                <a:moveTo>
                  <a:pt x="400845" y="0"/>
                </a:moveTo>
                <a:lnTo>
                  <a:pt x="384471" y="2599"/>
                </a:lnTo>
                <a:lnTo>
                  <a:pt x="371916" y="9972"/>
                </a:lnTo>
                <a:lnTo>
                  <a:pt x="363874" y="21481"/>
                </a:lnTo>
                <a:lnTo>
                  <a:pt x="361039" y="36487"/>
                </a:lnTo>
                <a:lnTo>
                  <a:pt x="363743" y="51377"/>
                </a:lnTo>
                <a:lnTo>
                  <a:pt x="371569" y="62899"/>
                </a:lnTo>
                <a:lnTo>
                  <a:pt x="384081" y="70336"/>
                </a:lnTo>
                <a:lnTo>
                  <a:pt x="400845" y="72974"/>
                </a:lnTo>
                <a:lnTo>
                  <a:pt x="417740" y="70336"/>
                </a:lnTo>
                <a:lnTo>
                  <a:pt x="430238" y="62899"/>
                </a:lnTo>
                <a:lnTo>
                  <a:pt x="435002" y="55819"/>
                </a:lnTo>
                <a:lnTo>
                  <a:pt x="390354" y="55819"/>
                </a:lnTo>
                <a:lnTo>
                  <a:pt x="385416" y="48468"/>
                </a:lnTo>
                <a:lnTo>
                  <a:pt x="385416" y="24234"/>
                </a:lnTo>
                <a:lnTo>
                  <a:pt x="390662" y="16610"/>
                </a:lnTo>
                <a:lnTo>
                  <a:pt x="434413" y="16610"/>
                </a:lnTo>
                <a:lnTo>
                  <a:pt x="429775" y="9972"/>
                </a:lnTo>
                <a:lnTo>
                  <a:pt x="417219" y="2599"/>
                </a:lnTo>
                <a:lnTo>
                  <a:pt x="400845" y="0"/>
                </a:lnTo>
                <a:close/>
              </a:path>
              <a:path w="973455" h="177165">
                <a:moveTo>
                  <a:pt x="434413" y="16610"/>
                </a:moveTo>
                <a:lnTo>
                  <a:pt x="410720" y="16610"/>
                </a:lnTo>
                <a:lnTo>
                  <a:pt x="416274" y="24234"/>
                </a:lnTo>
                <a:lnTo>
                  <a:pt x="416274" y="48468"/>
                </a:lnTo>
                <a:lnTo>
                  <a:pt x="411028" y="55819"/>
                </a:lnTo>
                <a:lnTo>
                  <a:pt x="435002" y="55819"/>
                </a:lnTo>
                <a:lnTo>
                  <a:pt x="437991" y="51377"/>
                </a:lnTo>
                <a:lnTo>
                  <a:pt x="440652" y="36487"/>
                </a:lnTo>
                <a:lnTo>
                  <a:pt x="437817" y="21481"/>
                </a:lnTo>
                <a:lnTo>
                  <a:pt x="434413" y="16610"/>
                </a:lnTo>
                <a:close/>
              </a:path>
              <a:path w="973455" h="177165">
                <a:moveTo>
                  <a:pt x="306420" y="0"/>
                </a:moveTo>
                <a:lnTo>
                  <a:pt x="290046" y="2599"/>
                </a:lnTo>
                <a:lnTo>
                  <a:pt x="277490" y="9972"/>
                </a:lnTo>
                <a:lnTo>
                  <a:pt x="269448" y="21481"/>
                </a:lnTo>
                <a:lnTo>
                  <a:pt x="266613" y="36487"/>
                </a:lnTo>
                <a:lnTo>
                  <a:pt x="269318" y="51377"/>
                </a:lnTo>
                <a:lnTo>
                  <a:pt x="277143" y="62899"/>
                </a:lnTo>
                <a:lnTo>
                  <a:pt x="289655" y="70336"/>
                </a:lnTo>
                <a:lnTo>
                  <a:pt x="306420" y="72974"/>
                </a:lnTo>
                <a:lnTo>
                  <a:pt x="323363" y="70336"/>
                </a:lnTo>
                <a:lnTo>
                  <a:pt x="335966" y="62899"/>
                </a:lnTo>
                <a:lnTo>
                  <a:pt x="340796" y="55819"/>
                </a:lnTo>
                <a:lnTo>
                  <a:pt x="296237" y="55819"/>
                </a:lnTo>
                <a:lnTo>
                  <a:pt x="290991" y="48468"/>
                </a:lnTo>
                <a:lnTo>
                  <a:pt x="290991" y="24234"/>
                </a:lnTo>
                <a:lnTo>
                  <a:pt x="296237" y="16610"/>
                </a:lnTo>
                <a:lnTo>
                  <a:pt x="340277" y="16610"/>
                </a:lnTo>
                <a:lnTo>
                  <a:pt x="335619" y="9972"/>
                </a:lnTo>
                <a:lnTo>
                  <a:pt x="322972" y="2599"/>
                </a:lnTo>
                <a:lnTo>
                  <a:pt x="306420" y="0"/>
                </a:lnTo>
                <a:close/>
              </a:path>
              <a:path w="973455" h="177165">
                <a:moveTo>
                  <a:pt x="340277" y="16610"/>
                </a:moveTo>
                <a:lnTo>
                  <a:pt x="316294" y="16610"/>
                </a:lnTo>
                <a:lnTo>
                  <a:pt x="321849" y="24234"/>
                </a:lnTo>
                <a:lnTo>
                  <a:pt x="321849" y="48468"/>
                </a:lnTo>
                <a:lnTo>
                  <a:pt x="316911" y="55819"/>
                </a:lnTo>
                <a:lnTo>
                  <a:pt x="340796" y="55819"/>
                </a:lnTo>
                <a:lnTo>
                  <a:pt x="343825" y="51377"/>
                </a:lnTo>
                <a:lnTo>
                  <a:pt x="346535" y="36487"/>
                </a:lnTo>
                <a:lnTo>
                  <a:pt x="343695" y="21481"/>
                </a:lnTo>
                <a:lnTo>
                  <a:pt x="340277" y="16610"/>
                </a:lnTo>
                <a:close/>
              </a:path>
              <a:path w="973455" h="177165">
                <a:moveTo>
                  <a:pt x="202119" y="1089"/>
                </a:moveTo>
                <a:lnTo>
                  <a:pt x="178050" y="1089"/>
                </a:lnTo>
                <a:lnTo>
                  <a:pt x="178050" y="71612"/>
                </a:lnTo>
                <a:lnTo>
                  <a:pt x="202119" y="71612"/>
                </a:lnTo>
                <a:lnTo>
                  <a:pt x="202119" y="44655"/>
                </a:lnTo>
                <a:lnTo>
                  <a:pt x="249332" y="44655"/>
                </a:lnTo>
                <a:lnTo>
                  <a:pt x="249332" y="26140"/>
                </a:lnTo>
                <a:lnTo>
                  <a:pt x="202119" y="26140"/>
                </a:lnTo>
                <a:lnTo>
                  <a:pt x="202119" y="1089"/>
                </a:lnTo>
                <a:close/>
              </a:path>
              <a:path w="973455" h="177165">
                <a:moveTo>
                  <a:pt x="249332" y="44655"/>
                </a:moveTo>
                <a:lnTo>
                  <a:pt x="225263" y="44655"/>
                </a:lnTo>
                <a:lnTo>
                  <a:pt x="225263" y="71612"/>
                </a:lnTo>
                <a:lnTo>
                  <a:pt x="249332" y="71612"/>
                </a:lnTo>
                <a:lnTo>
                  <a:pt x="249332" y="44655"/>
                </a:lnTo>
                <a:close/>
              </a:path>
              <a:path w="973455" h="177165">
                <a:moveTo>
                  <a:pt x="249332" y="1089"/>
                </a:moveTo>
                <a:lnTo>
                  <a:pt x="225263" y="1089"/>
                </a:lnTo>
                <a:lnTo>
                  <a:pt x="225263" y="26140"/>
                </a:lnTo>
                <a:lnTo>
                  <a:pt x="249332" y="26140"/>
                </a:lnTo>
                <a:lnTo>
                  <a:pt x="249332" y="1089"/>
                </a:lnTo>
                <a:close/>
              </a:path>
              <a:path w="973455" h="177165">
                <a:moveTo>
                  <a:pt x="127752" y="0"/>
                </a:moveTo>
                <a:lnTo>
                  <a:pt x="110939" y="2637"/>
                </a:lnTo>
                <a:lnTo>
                  <a:pt x="98321" y="10074"/>
                </a:lnTo>
                <a:lnTo>
                  <a:pt x="90389" y="21596"/>
                </a:lnTo>
                <a:lnTo>
                  <a:pt x="87636" y="36487"/>
                </a:lnTo>
                <a:lnTo>
                  <a:pt x="90298" y="51263"/>
                </a:lnTo>
                <a:lnTo>
                  <a:pt x="98051" y="62797"/>
                </a:lnTo>
                <a:lnTo>
                  <a:pt x="110548" y="70298"/>
                </a:lnTo>
                <a:lnTo>
                  <a:pt x="127443" y="72974"/>
                </a:lnTo>
                <a:lnTo>
                  <a:pt x="139839" y="71565"/>
                </a:lnTo>
                <a:lnTo>
                  <a:pt x="149777" y="67630"/>
                </a:lnTo>
                <a:lnTo>
                  <a:pt x="157342" y="61601"/>
                </a:lnTo>
                <a:lnTo>
                  <a:pt x="161312" y="55819"/>
                </a:lnTo>
                <a:lnTo>
                  <a:pt x="117260" y="55819"/>
                </a:lnTo>
                <a:lnTo>
                  <a:pt x="112014" y="48468"/>
                </a:lnTo>
                <a:lnTo>
                  <a:pt x="112014" y="24234"/>
                </a:lnTo>
                <a:lnTo>
                  <a:pt x="117260" y="16610"/>
                </a:lnTo>
                <a:lnTo>
                  <a:pt x="160618" y="16610"/>
                </a:lnTo>
                <a:lnTo>
                  <a:pt x="157650" y="11946"/>
                </a:lnTo>
                <a:lnTo>
                  <a:pt x="150548" y="5922"/>
                </a:lnTo>
                <a:lnTo>
                  <a:pt x="140611" y="1633"/>
                </a:lnTo>
                <a:lnTo>
                  <a:pt x="127752" y="0"/>
                </a:lnTo>
                <a:close/>
              </a:path>
              <a:path w="973455" h="177165">
                <a:moveTo>
                  <a:pt x="140712" y="47106"/>
                </a:moveTo>
                <a:lnTo>
                  <a:pt x="138552" y="52552"/>
                </a:lnTo>
                <a:lnTo>
                  <a:pt x="134540" y="55819"/>
                </a:lnTo>
                <a:lnTo>
                  <a:pt x="161312" y="55819"/>
                </a:lnTo>
                <a:lnTo>
                  <a:pt x="162621" y="53912"/>
                </a:lnTo>
                <a:lnTo>
                  <a:pt x="140712" y="47106"/>
                </a:lnTo>
                <a:close/>
              </a:path>
              <a:path w="973455" h="177165">
                <a:moveTo>
                  <a:pt x="160618" y="16610"/>
                </a:moveTo>
                <a:lnTo>
                  <a:pt x="134849" y="16610"/>
                </a:lnTo>
                <a:lnTo>
                  <a:pt x="139169" y="20694"/>
                </a:lnTo>
                <a:lnTo>
                  <a:pt x="141329" y="27501"/>
                </a:lnTo>
                <a:lnTo>
                  <a:pt x="162004" y="18788"/>
                </a:lnTo>
                <a:lnTo>
                  <a:pt x="160618" y="16610"/>
                </a:lnTo>
                <a:close/>
              </a:path>
              <a:path w="973455" h="177165">
                <a:moveTo>
                  <a:pt x="14503" y="46562"/>
                </a:moveTo>
                <a:lnTo>
                  <a:pt x="0" y="57725"/>
                </a:lnTo>
                <a:lnTo>
                  <a:pt x="4855" y="62520"/>
                </a:lnTo>
                <a:lnTo>
                  <a:pt x="12921" y="67494"/>
                </a:lnTo>
                <a:lnTo>
                  <a:pt x="24170" y="71395"/>
                </a:lnTo>
                <a:lnTo>
                  <a:pt x="38572" y="72974"/>
                </a:lnTo>
                <a:lnTo>
                  <a:pt x="52661" y="71574"/>
                </a:lnTo>
                <a:lnTo>
                  <a:pt x="63798" y="67289"/>
                </a:lnTo>
                <a:lnTo>
                  <a:pt x="71118" y="59993"/>
                </a:lnTo>
                <a:lnTo>
                  <a:pt x="71896" y="56908"/>
                </a:lnTo>
                <a:lnTo>
                  <a:pt x="39189" y="56908"/>
                </a:lnTo>
                <a:lnTo>
                  <a:pt x="32164" y="56210"/>
                </a:lnTo>
                <a:lnTo>
                  <a:pt x="25573" y="54185"/>
                </a:lnTo>
                <a:lnTo>
                  <a:pt x="19618" y="50935"/>
                </a:lnTo>
                <a:lnTo>
                  <a:pt x="14503" y="46562"/>
                </a:lnTo>
                <a:close/>
              </a:path>
              <a:path w="973455" h="177165">
                <a:moveTo>
                  <a:pt x="36720" y="0"/>
                </a:moveTo>
                <a:lnTo>
                  <a:pt x="23230" y="1608"/>
                </a:lnTo>
                <a:lnTo>
                  <a:pt x="12806" y="6126"/>
                </a:lnTo>
                <a:lnTo>
                  <a:pt x="6084" y="13095"/>
                </a:lnTo>
                <a:lnTo>
                  <a:pt x="3702" y="22056"/>
                </a:lnTo>
                <a:lnTo>
                  <a:pt x="5819" y="31173"/>
                </a:lnTo>
                <a:lnTo>
                  <a:pt x="11610" y="37610"/>
                </a:lnTo>
                <a:lnTo>
                  <a:pt x="20236" y="41852"/>
                </a:lnTo>
                <a:lnTo>
                  <a:pt x="30857" y="44383"/>
                </a:lnTo>
                <a:lnTo>
                  <a:pt x="41349" y="46017"/>
                </a:lnTo>
                <a:lnTo>
                  <a:pt x="47521" y="47106"/>
                </a:lnTo>
                <a:lnTo>
                  <a:pt x="51224" y="47650"/>
                </a:lnTo>
                <a:lnTo>
                  <a:pt x="51224" y="55002"/>
                </a:lnTo>
                <a:lnTo>
                  <a:pt x="46904" y="56908"/>
                </a:lnTo>
                <a:lnTo>
                  <a:pt x="71896" y="56908"/>
                </a:lnTo>
                <a:lnTo>
                  <a:pt x="73750" y="49556"/>
                </a:lnTo>
                <a:lnTo>
                  <a:pt x="71966" y="40992"/>
                </a:lnTo>
                <a:lnTo>
                  <a:pt x="66884" y="34955"/>
                </a:lnTo>
                <a:lnTo>
                  <a:pt x="58909" y="30909"/>
                </a:lnTo>
                <a:lnTo>
                  <a:pt x="48446" y="28318"/>
                </a:lnTo>
                <a:lnTo>
                  <a:pt x="36412" y="26412"/>
                </a:lnTo>
                <a:lnTo>
                  <a:pt x="30240" y="25323"/>
                </a:lnTo>
                <a:lnTo>
                  <a:pt x="26846" y="23962"/>
                </a:lnTo>
                <a:lnTo>
                  <a:pt x="26846" y="17426"/>
                </a:lnTo>
                <a:lnTo>
                  <a:pt x="30857" y="15792"/>
                </a:lnTo>
                <a:lnTo>
                  <a:pt x="67374" y="15792"/>
                </a:lnTo>
                <a:lnTo>
                  <a:pt x="71899" y="11981"/>
                </a:lnTo>
                <a:lnTo>
                  <a:pt x="67227" y="8271"/>
                </a:lnTo>
                <a:lnTo>
                  <a:pt x="59748" y="4357"/>
                </a:lnTo>
                <a:lnTo>
                  <a:pt x="49551" y="1259"/>
                </a:lnTo>
                <a:lnTo>
                  <a:pt x="36720" y="0"/>
                </a:lnTo>
                <a:close/>
              </a:path>
              <a:path w="973455" h="177165">
                <a:moveTo>
                  <a:pt x="67374" y="15792"/>
                </a:moveTo>
                <a:lnTo>
                  <a:pt x="44744" y="15792"/>
                </a:lnTo>
                <a:lnTo>
                  <a:pt x="52458" y="18788"/>
                </a:lnTo>
                <a:lnTo>
                  <a:pt x="58321" y="23417"/>
                </a:lnTo>
                <a:lnTo>
                  <a:pt x="67374" y="15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53255" y="1339507"/>
            <a:ext cx="4937760" cy="501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577850">
              <a:lnSpc>
                <a:spcPct val="124900"/>
              </a:lnSpc>
              <a:spcBef>
                <a:spcPts val="90"/>
              </a:spcBef>
            </a:pPr>
            <a:r>
              <a:rPr sz="1250" spc="10" dirty="0">
                <a:solidFill>
                  <a:srgbClr val="002060"/>
                </a:solidFill>
                <a:latin typeface="Times New Roman"/>
                <a:cs typeface="Times New Roman"/>
              </a:rPr>
              <a:t>Project Personnel, Division, </a:t>
            </a:r>
            <a:r>
              <a:rPr sz="1250" spc="15" dirty="0">
                <a:solidFill>
                  <a:srgbClr val="002060"/>
                </a:solidFill>
                <a:latin typeface="Times New Roman"/>
                <a:cs typeface="Times New Roman"/>
              </a:rPr>
              <a:t>Agency Name </a:t>
            </a:r>
            <a:r>
              <a:rPr sz="1250" spc="5" dirty="0">
                <a:solidFill>
                  <a:srgbClr val="002060"/>
                </a:solidFill>
                <a:latin typeface="Times New Roman"/>
                <a:cs typeface="Times New Roman"/>
              </a:rPr>
              <a:t>(if </a:t>
            </a:r>
            <a:r>
              <a:rPr sz="1250" spc="10" dirty="0">
                <a:solidFill>
                  <a:srgbClr val="002060"/>
                </a:solidFill>
                <a:latin typeface="Times New Roman"/>
                <a:cs typeface="Times New Roman"/>
              </a:rPr>
              <a:t>applicable) </a:t>
            </a:r>
            <a:r>
              <a:rPr sz="1250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250" spc="10" dirty="0">
                <a:solidFill>
                  <a:srgbClr val="002060"/>
                </a:solidFill>
                <a:latin typeface="Times New Roman"/>
                <a:cs typeface="Times New Roman"/>
              </a:rPr>
              <a:t>University of Illinois</a:t>
            </a:r>
            <a:r>
              <a:rPr sz="1250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250" spc="5" dirty="0">
                <a:solidFill>
                  <a:srgbClr val="002060"/>
                </a:solidFill>
                <a:latin typeface="Times New Roman"/>
                <a:cs typeface="Times New Roman"/>
              </a:rPr>
              <a:t>at</a:t>
            </a:r>
            <a:r>
              <a:rPr sz="1250" spc="10" dirty="0">
                <a:solidFill>
                  <a:srgbClr val="002060"/>
                </a:solidFill>
                <a:latin typeface="Times New Roman"/>
                <a:cs typeface="Times New Roman"/>
              </a:rPr>
              <a:t> Chicago</a:t>
            </a:r>
            <a:r>
              <a:rPr sz="1250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250" spc="10" dirty="0">
                <a:solidFill>
                  <a:srgbClr val="002060"/>
                </a:solidFill>
                <a:latin typeface="Times New Roman"/>
                <a:cs typeface="Times New Roman"/>
              </a:rPr>
              <a:t>School of</a:t>
            </a:r>
            <a:r>
              <a:rPr sz="1250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250" spc="10" dirty="0">
                <a:solidFill>
                  <a:srgbClr val="002060"/>
                </a:solidFill>
                <a:latin typeface="Times New Roman"/>
                <a:cs typeface="Times New Roman"/>
              </a:rPr>
              <a:t>Public Health</a:t>
            </a:r>
            <a:r>
              <a:rPr sz="1250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250" spc="5" dirty="0">
                <a:solidFill>
                  <a:srgbClr val="002060"/>
                </a:solidFill>
                <a:latin typeface="Times New Roman"/>
                <a:cs typeface="Times New Roman"/>
              </a:rPr>
              <a:t>|</a:t>
            </a:r>
            <a:r>
              <a:rPr sz="1250" spc="10" dirty="0">
                <a:solidFill>
                  <a:srgbClr val="002060"/>
                </a:solidFill>
                <a:latin typeface="Times New Roman"/>
                <a:cs typeface="Times New Roman"/>
              </a:rPr>
              <a:t> Chicago,</a:t>
            </a:r>
            <a:r>
              <a:rPr sz="1250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250" spc="10" dirty="0">
                <a:solidFill>
                  <a:srgbClr val="002060"/>
                </a:solidFill>
                <a:latin typeface="Times New Roman"/>
                <a:cs typeface="Times New Roman"/>
              </a:rPr>
              <a:t>Illinois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17282" y="2185987"/>
            <a:ext cx="4400550" cy="4408170"/>
          </a:xfrm>
          <a:prstGeom prst="rect">
            <a:avLst/>
          </a:prstGeom>
          <a:ln w="9321">
            <a:solidFill>
              <a:srgbClr val="00206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99695" marR="135255">
              <a:lnSpc>
                <a:spcPct val="102000"/>
              </a:lnSpc>
              <a:spcBef>
                <a:spcPts val="740"/>
              </a:spcBef>
            </a:pPr>
            <a:r>
              <a:rPr sz="900" spc="5" dirty="0">
                <a:solidFill>
                  <a:srgbClr val="002060"/>
                </a:solidFill>
                <a:latin typeface="Times New Roman"/>
                <a:cs typeface="Times New Roman"/>
              </a:rPr>
              <a:t>This section is specifically for you to type or your abstract. Abstracts should be no more </a:t>
            </a:r>
            <a:r>
              <a:rPr sz="900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900" spc="5" dirty="0">
                <a:solidFill>
                  <a:srgbClr val="002060"/>
                </a:solidFill>
                <a:latin typeface="Times New Roman"/>
                <a:cs typeface="Times New Roman"/>
              </a:rPr>
              <a:t>than 2500 characters (including spaces) and should </a:t>
            </a:r>
            <a:r>
              <a:rPr sz="900" dirty="0">
                <a:solidFill>
                  <a:srgbClr val="002060"/>
                </a:solidFill>
                <a:latin typeface="Times New Roman"/>
                <a:cs typeface="Times New Roman"/>
              </a:rPr>
              <a:t>fit </a:t>
            </a:r>
            <a:r>
              <a:rPr sz="900" spc="5" dirty="0">
                <a:solidFill>
                  <a:srgbClr val="002060"/>
                </a:solidFill>
                <a:latin typeface="Times New Roman"/>
                <a:cs typeface="Times New Roman"/>
              </a:rPr>
              <a:t>in the box on the </a:t>
            </a:r>
            <a:r>
              <a:rPr sz="900" dirty="0">
                <a:solidFill>
                  <a:srgbClr val="002060"/>
                </a:solidFill>
                <a:latin typeface="Times New Roman"/>
                <a:cs typeface="Times New Roman"/>
              </a:rPr>
              <a:t>first </a:t>
            </a:r>
            <a:r>
              <a:rPr sz="900" spc="5" dirty="0">
                <a:solidFill>
                  <a:srgbClr val="002060"/>
                </a:solidFill>
                <a:latin typeface="Times New Roman"/>
                <a:cs typeface="Times New Roman"/>
              </a:rPr>
              <a:t>page of your </a:t>
            </a:r>
            <a:r>
              <a:rPr sz="900" spc="-2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900" spc="5" dirty="0">
                <a:solidFill>
                  <a:srgbClr val="002060"/>
                </a:solidFill>
                <a:latin typeface="Times New Roman"/>
                <a:cs typeface="Times New Roman"/>
              </a:rPr>
              <a:t>combined poster and abstract submission. Elements of abstracts should include the </a:t>
            </a:r>
            <a:r>
              <a:rPr sz="900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900" spc="5" dirty="0">
                <a:solidFill>
                  <a:srgbClr val="002060"/>
                </a:solidFill>
                <a:latin typeface="Times New Roman"/>
                <a:cs typeface="Times New Roman"/>
              </a:rPr>
              <a:t>following:</a:t>
            </a:r>
            <a:r>
              <a:rPr sz="9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900" spc="5" dirty="0">
                <a:solidFill>
                  <a:srgbClr val="002060"/>
                </a:solidFill>
                <a:latin typeface="Times New Roman"/>
                <a:cs typeface="Times New Roman"/>
              </a:rPr>
              <a:t>Background,</a:t>
            </a:r>
            <a:r>
              <a:rPr sz="900" spc="-5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900" spc="5" dirty="0">
                <a:solidFill>
                  <a:srgbClr val="002060"/>
                </a:solidFill>
                <a:latin typeface="Times New Roman"/>
                <a:cs typeface="Times New Roman"/>
              </a:rPr>
              <a:t>Aims,</a:t>
            </a:r>
            <a:r>
              <a:rPr sz="9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900" spc="5" dirty="0">
                <a:solidFill>
                  <a:srgbClr val="002060"/>
                </a:solidFill>
                <a:latin typeface="Times New Roman"/>
                <a:cs typeface="Times New Roman"/>
              </a:rPr>
              <a:t>Methods,</a:t>
            </a:r>
            <a:r>
              <a:rPr sz="9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900" spc="5" dirty="0">
                <a:solidFill>
                  <a:srgbClr val="002060"/>
                </a:solidFill>
                <a:latin typeface="Times New Roman"/>
                <a:cs typeface="Times New Roman"/>
              </a:rPr>
              <a:t>Results,</a:t>
            </a:r>
            <a:r>
              <a:rPr sz="9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900" spc="5" dirty="0">
                <a:solidFill>
                  <a:srgbClr val="002060"/>
                </a:solidFill>
                <a:latin typeface="Times New Roman"/>
                <a:cs typeface="Times New Roman"/>
              </a:rPr>
              <a:t>and</a:t>
            </a:r>
            <a:r>
              <a:rPr sz="9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900" spc="5" dirty="0">
                <a:solidFill>
                  <a:srgbClr val="002060"/>
                </a:solidFill>
                <a:latin typeface="Times New Roman"/>
                <a:cs typeface="Times New Roman"/>
              </a:rPr>
              <a:t>Conclusion.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17282" y="1934104"/>
            <a:ext cx="4400550" cy="252095"/>
          </a:xfrm>
          <a:prstGeom prst="rect">
            <a:avLst/>
          </a:prstGeom>
          <a:ln w="9328">
            <a:solidFill>
              <a:srgbClr val="00206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105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Abstract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670" y="1871134"/>
            <a:ext cx="9751060" cy="4785995"/>
          </a:xfrm>
          <a:custGeom>
            <a:avLst/>
            <a:gdLst/>
            <a:ahLst/>
            <a:cxnLst/>
            <a:rect l="l" t="t" r="r" b="b"/>
            <a:pathLst>
              <a:path w="9751060" h="4785995">
                <a:moveTo>
                  <a:pt x="0" y="0"/>
                </a:moveTo>
                <a:lnTo>
                  <a:pt x="9751061" y="0"/>
                </a:lnTo>
                <a:lnTo>
                  <a:pt x="9751061" y="4785783"/>
                </a:lnTo>
                <a:lnTo>
                  <a:pt x="0" y="4785783"/>
                </a:lnTo>
                <a:lnTo>
                  <a:pt x="0" y="0"/>
                </a:lnTo>
                <a:close/>
              </a:path>
            </a:pathLst>
          </a:custGeom>
          <a:ln w="32640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9400" y="1367833"/>
            <a:ext cx="9499600" cy="0"/>
          </a:xfrm>
          <a:custGeom>
            <a:avLst/>
            <a:gdLst/>
            <a:ahLst/>
            <a:cxnLst/>
            <a:rect l="l" t="t" r="r" b="b"/>
            <a:pathLst>
              <a:path w="9499600">
                <a:moveTo>
                  <a:pt x="0" y="0"/>
                </a:moveTo>
                <a:lnTo>
                  <a:pt x="9499600" y="0"/>
                </a:lnTo>
              </a:path>
            </a:pathLst>
          </a:custGeom>
          <a:ln w="32651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53255" y="1339507"/>
            <a:ext cx="4937760" cy="501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577850">
              <a:lnSpc>
                <a:spcPct val="124900"/>
              </a:lnSpc>
              <a:spcBef>
                <a:spcPts val="90"/>
              </a:spcBef>
            </a:pPr>
            <a:r>
              <a:rPr sz="1250" spc="10" dirty="0">
                <a:solidFill>
                  <a:srgbClr val="002060"/>
                </a:solidFill>
                <a:latin typeface="Times New Roman"/>
                <a:cs typeface="Times New Roman"/>
              </a:rPr>
              <a:t>Project Personnel, Division, </a:t>
            </a:r>
            <a:r>
              <a:rPr sz="1250" spc="15" dirty="0">
                <a:solidFill>
                  <a:srgbClr val="002060"/>
                </a:solidFill>
                <a:latin typeface="Times New Roman"/>
                <a:cs typeface="Times New Roman"/>
              </a:rPr>
              <a:t>Agency Name </a:t>
            </a:r>
            <a:r>
              <a:rPr sz="1250" spc="5" dirty="0">
                <a:solidFill>
                  <a:srgbClr val="002060"/>
                </a:solidFill>
                <a:latin typeface="Times New Roman"/>
                <a:cs typeface="Times New Roman"/>
              </a:rPr>
              <a:t>(if </a:t>
            </a:r>
            <a:r>
              <a:rPr sz="1250" spc="10" dirty="0">
                <a:solidFill>
                  <a:srgbClr val="002060"/>
                </a:solidFill>
                <a:latin typeface="Times New Roman"/>
                <a:cs typeface="Times New Roman"/>
              </a:rPr>
              <a:t>applicable) </a:t>
            </a:r>
            <a:r>
              <a:rPr sz="1250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250" spc="10" dirty="0">
                <a:solidFill>
                  <a:srgbClr val="002060"/>
                </a:solidFill>
                <a:latin typeface="Times New Roman"/>
                <a:cs typeface="Times New Roman"/>
              </a:rPr>
              <a:t>University of Illinois</a:t>
            </a:r>
            <a:r>
              <a:rPr sz="1250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250" spc="5" dirty="0">
                <a:solidFill>
                  <a:srgbClr val="002060"/>
                </a:solidFill>
                <a:latin typeface="Times New Roman"/>
                <a:cs typeface="Times New Roman"/>
              </a:rPr>
              <a:t>at</a:t>
            </a:r>
            <a:r>
              <a:rPr sz="1250" spc="10" dirty="0">
                <a:solidFill>
                  <a:srgbClr val="002060"/>
                </a:solidFill>
                <a:latin typeface="Times New Roman"/>
                <a:cs typeface="Times New Roman"/>
              </a:rPr>
              <a:t> Chicago</a:t>
            </a:r>
            <a:r>
              <a:rPr sz="1250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250" spc="10" dirty="0">
                <a:solidFill>
                  <a:srgbClr val="002060"/>
                </a:solidFill>
                <a:latin typeface="Times New Roman"/>
                <a:cs typeface="Times New Roman"/>
              </a:rPr>
              <a:t>School of</a:t>
            </a:r>
            <a:r>
              <a:rPr sz="1250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250" spc="10" dirty="0">
                <a:solidFill>
                  <a:srgbClr val="002060"/>
                </a:solidFill>
                <a:latin typeface="Times New Roman"/>
                <a:cs typeface="Times New Roman"/>
              </a:rPr>
              <a:t>Public Health</a:t>
            </a:r>
            <a:r>
              <a:rPr sz="1250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250" spc="5" dirty="0">
                <a:solidFill>
                  <a:srgbClr val="002060"/>
                </a:solidFill>
                <a:latin typeface="Times New Roman"/>
                <a:cs typeface="Times New Roman"/>
              </a:rPr>
              <a:t>|</a:t>
            </a:r>
            <a:r>
              <a:rPr sz="1250" spc="10" dirty="0">
                <a:solidFill>
                  <a:srgbClr val="002060"/>
                </a:solidFill>
                <a:latin typeface="Times New Roman"/>
                <a:cs typeface="Times New Roman"/>
              </a:rPr>
              <a:t> Chicago,</a:t>
            </a:r>
            <a:r>
              <a:rPr sz="1250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250" spc="10" dirty="0">
                <a:solidFill>
                  <a:srgbClr val="002060"/>
                </a:solidFill>
                <a:latin typeface="Times New Roman"/>
                <a:cs typeface="Times New Roman"/>
              </a:rPr>
              <a:t>Illinois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262498" y="905707"/>
            <a:ext cx="1514475" cy="3892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0" dirty="0"/>
              <a:t>Project</a:t>
            </a:r>
            <a:r>
              <a:rPr spc="-100" dirty="0"/>
              <a:t> </a:t>
            </a:r>
            <a:r>
              <a:rPr spc="-10" dirty="0"/>
              <a:t>Title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0452" y="2185987"/>
            <a:ext cx="2477770" cy="1511300"/>
          </a:xfrm>
          <a:prstGeom prst="rect">
            <a:avLst/>
          </a:prstGeom>
          <a:ln w="9324">
            <a:solidFill>
              <a:srgbClr val="00206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650">
              <a:latin typeface="Times New Roman"/>
              <a:cs typeface="Times New Roman"/>
            </a:endParaRPr>
          </a:p>
          <a:p>
            <a:pPr marL="99695">
              <a:lnSpc>
                <a:spcPct val="100000"/>
              </a:lnSpc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This</a:t>
            </a:r>
            <a:r>
              <a:rPr sz="7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section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may</a:t>
            </a:r>
            <a:r>
              <a:rPr sz="7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include:</a:t>
            </a:r>
            <a:endParaRPr sz="700">
              <a:latin typeface="Times New Roman"/>
              <a:cs typeface="Times New Roman"/>
            </a:endParaRPr>
          </a:p>
          <a:p>
            <a:pPr marL="225425" indent="-126364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226060" algn="l"/>
              </a:tabLst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Contextual</a:t>
            </a:r>
            <a:r>
              <a:rPr sz="700" spc="-2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information</a:t>
            </a:r>
            <a:endParaRPr sz="700">
              <a:latin typeface="Times New Roman"/>
              <a:cs typeface="Times New Roman"/>
            </a:endParaRPr>
          </a:p>
          <a:p>
            <a:pPr marL="225425" indent="-126364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226060" algn="l"/>
              </a:tabLst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Problem</a:t>
            </a:r>
            <a:r>
              <a:rPr sz="700" spc="-3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definition</a:t>
            </a:r>
            <a:endParaRPr sz="700">
              <a:latin typeface="Times New Roman"/>
              <a:cs typeface="Times New Roman"/>
            </a:endParaRPr>
          </a:p>
          <a:p>
            <a:pPr marL="225425" indent="-126364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226060" algn="l"/>
              </a:tabLst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Rationale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for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study or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evaluation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15623" y="2185987"/>
            <a:ext cx="2491740" cy="2456180"/>
          </a:xfrm>
          <a:prstGeom prst="rect">
            <a:avLst/>
          </a:prstGeom>
          <a:ln w="9321">
            <a:solidFill>
              <a:srgbClr val="00206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650">
              <a:latin typeface="Times New Roman"/>
              <a:cs typeface="Times New Roman"/>
            </a:endParaRPr>
          </a:p>
          <a:p>
            <a:pPr marL="99695">
              <a:lnSpc>
                <a:spcPct val="100000"/>
              </a:lnSpc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This</a:t>
            </a:r>
            <a:r>
              <a:rPr sz="7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section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may</a:t>
            </a:r>
            <a:r>
              <a:rPr sz="7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include:</a:t>
            </a:r>
            <a:endParaRPr sz="700">
              <a:latin typeface="Times New Roman"/>
              <a:cs typeface="Times New Roman"/>
            </a:endParaRPr>
          </a:p>
          <a:p>
            <a:pPr marL="225425" indent="-126364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226060" algn="l"/>
              </a:tabLst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Discussion and summary of major</a:t>
            </a:r>
            <a:r>
              <a:rPr sz="7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findings</a:t>
            </a:r>
            <a:endParaRPr sz="700">
              <a:latin typeface="Times New Roman"/>
              <a:cs typeface="Times New Roman"/>
            </a:endParaRPr>
          </a:p>
          <a:p>
            <a:pPr marL="225425" indent="-126364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226060" algn="l"/>
              </a:tabLst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Implications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of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results and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findings</a:t>
            </a:r>
            <a:endParaRPr sz="700">
              <a:latin typeface="Times New Roman"/>
              <a:cs typeface="Times New Roman"/>
            </a:endParaRPr>
          </a:p>
          <a:p>
            <a:pPr marL="225425" indent="-126364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226060" algn="l"/>
              </a:tabLst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Interpretation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of results and findings</a:t>
            </a:r>
            <a:endParaRPr sz="700">
              <a:latin typeface="Times New Roman"/>
              <a:cs typeface="Times New Roman"/>
            </a:endParaRPr>
          </a:p>
          <a:p>
            <a:pPr marL="225425" indent="-126364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226060" algn="l"/>
              </a:tabLst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Impact</a:t>
            </a:r>
            <a:r>
              <a:rPr sz="7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of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results</a:t>
            </a:r>
            <a:r>
              <a:rPr sz="7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and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findings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15623" y="1934104"/>
            <a:ext cx="2491740" cy="252095"/>
          </a:xfrm>
          <a:prstGeom prst="rect">
            <a:avLst/>
          </a:prstGeom>
          <a:ln w="9328">
            <a:solidFill>
              <a:srgbClr val="00206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105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Conclusion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17282" y="2185987"/>
            <a:ext cx="4400550" cy="4408170"/>
          </a:xfrm>
          <a:custGeom>
            <a:avLst/>
            <a:gdLst/>
            <a:ahLst/>
            <a:cxnLst/>
            <a:rect l="l" t="t" r="r" b="b"/>
            <a:pathLst>
              <a:path w="4400550" h="4408170">
                <a:moveTo>
                  <a:pt x="0" y="0"/>
                </a:moveTo>
                <a:lnTo>
                  <a:pt x="4400550" y="0"/>
                </a:lnTo>
                <a:lnTo>
                  <a:pt x="4400550" y="4407958"/>
                </a:lnTo>
                <a:lnTo>
                  <a:pt x="0" y="4407958"/>
                </a:lnTo>
                <a:lnTo>
                  <a:pt x="0" y="0"/>
                </a:lnTo>
                <a:close/>
              </a:path>
            </a:pathLst>
          </a:custGeom>
          <a:ln w="9321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04856" y="2270231"/>
            <a:ext cx="4110354" cy="239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This</a:t>
            </a:r>
            <a:r>
              <a:rPr sz="7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will</a:t>
            </a:r>
            <a:r>
              <a:rPr sz="7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be</a:t>
            </a:r>
            <a:r>
              <a:rPr sz="7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the</a:t>
            </a:r>
            <a:r>
              <a:rPr sz="7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largest</a:t>
            </a:r>
            <a:r>
              <a:rPr sz="7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section</a:t>
            </a:r>
            <a:r>
              <a:rPr sz="7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of</a:t>
            </a:r>
            <a:r>
              <a:rPr sz="7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your</a:t>
            </a:r>
            <a:r>
              <a:rPr sz="7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poster.</a:t>
            </a:r>
            <a:r>
              <a:rPr sz="700" spc="15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Arrange</a:t>
            </a:r>
            <a:r>
              <a:rPr sz="7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your</a:t>
            </a:r>
            <a:r>
              <a:rPr sz="7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results</a:t>
            </a:r>
            <a:r>
              <a:rPr sz="7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in</a:t>
            </a:r>
            <a:r>
              <a:rPr sz="7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a</a:t>
            </a:r>
            <a:r>
              <a:rPr sz="7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logical</a:t>
            </a:r>
            <a:r>
              <a:rPr sz="7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order</a:t>
            </a:r>
            <a:r>
              <a:rPr sz="7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to</a:t>
            </a:r>
            <a:r>
              <a:rPr sz="7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according</a:t>
            </a:r>
            <a:r>
              <a:rPr sz="7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to</a:t>
            </a:r>
            <a:r>
              <a:rPr sz="7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the</a:t>
            </a:r>
            <a:r>
              <a:rPr sz="7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points</a:t>
            </a:r>
            <a:r>
              <a:rPr sz="7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you </a:t>
            </a:r>
            <a:r>
              <a:rPr sz="700" spc="-16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want to get across.</a:t>
            </a:r>
            <a:r>
              <a:rPr sz="7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Use tables,</a:t>
            </a:r>
            <a:r>
              <a:rPr sz="7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graphs, and charts to illustrate</a:t>
            </a:r>
            <a:r>
              <a:rPr sz="7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findings.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17282" y="1934104"/>
            <a:ext cx="4400550" cy="252095"/>
          </a:xfrm>
          <a:prstGeom prst="rect">
            <a:avLst/>
          </a:prstGeom>
          <a:ln w="9328">
            <a:solidFill>
              <a:srgbClr val="00206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105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Results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0452" y="5082645"/>
            <a:ext cx="2477770" cy="1511300"/>
          </a:xfrm>
          <a:prstGeom prst="rect">
            <a:avLst/>
          </a:prstGeom>
          <a:ln w="9324">
            <a:solidFill>
              <a:srgbClr val="00206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650">
              <a:latin typeface="Times New Roman"/>
              <a:cs typeface="Times New Roman"/>
            </a:endParaRPr>
          </a:p>
          <a:p>
            <a:pPr marL="99695">
              <a:lnSpc>
                <a:spcPct val="100000"/>
              </a:lnSpc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This</a:t>
            </a:r>
            <a:r>
              <a:rPr sz="7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section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may</a:t>
            </a:r>
            <a:r>
              <a:rPr sz="7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include:</a:t>
            </a:r>
            <a:endParaRPr sz="700">
              <a:latin typeface="Times New Roman"/>
              <a:cs typeface="Times New Roman"/>
            </a:endParaRPr>
          </a:p>
          <a:p>
            <a:pPr marL="225425" indent="-126364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226060" algn="l"/>
              </a:tabLst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Design</a:t>
            </a:r>
            <a:endParaRPr sz="700">
              <a:latin typeface="Times New Roman"/>
              <a:cs typeface="Times New Roman"/>
            </a:endParaRPr>
          </a:p>
          <a:p>
            <a:pPr marL="225425" indent="-126364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226060" algn="l"/>
              </a:tabLst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Procedures</a:t>
            </a:r>
            <a:r>
              <a:rPr sz="7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for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data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collection</a:t>
            </a:r>
            <a:endParaRPr sz="700">
              <a:latin typeface="Times New Roman"/>
              <a:cs typeface="Times New Roman"/>
            </a:endParaRPr>
          </a:p>
          <a:p>
            <a:pPr marL="225425" indent="-126364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226060" algn="l"/>
              </a:tabLst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Procedures</a:t>
            </a:r>
            <a:r>
              <a:rPr sz="7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for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implementation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0452" y="4830762"/>
            <a:ext cx="2477770" cy="252095"/>
          </a:xfrm>
          <a:prstGeom prst="rect">
            <a:avLst/>
          </a:prstGeom>
          <a:ln w="9328">
            <a:solidFill>
              <a:srgbClr val="00206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105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Methods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0452" y="1934104"/>
            <a:ext cx="2477770" cy="252095"/>
          </a:xfrm>
          <a:prstGeom prst="rect">
            <a:avLst/>
          </a:prstGeom>
          <a:ln w="9328">
            <a:solidFill>
              <a:srgbClr val="00206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1050" b="1" dirty="0">
                <a:solidFill>
                  <a:srgbClr val="002060"/>
                </a:solidFill>
                <a:latin typeface="Times New Roman"/>
                <a:cs typeface="Times New Roman"/>
              </a:rPr>
              <a:t>Background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315623" y="4956704"/>
            <a:ext cx="2491740" cy="692785"/>
          </a:xfrm>
          <a:custGeom>
            <a:avLst/>
            <a:gdLst/>
            <a:ahLst/>
            <a:cxnLst/>
            <a:rect l="l" t="t" r="r" b="b"/>
            <a:pathLst>
              <a:path w="2491740" h="692785">
                <a:moveTo>
                  <a:pt x="0" y="0"/>
                </a:moveTo>
                <a:lnTo>
                  <a:pt x="2491316" y="0"/>
                </a:lnTo>
                <a:lnTo>
                  <a:pt x="2491316" y="692679"/>
                </a:lnTo>
                <a:lnTo>
                  <a:pt x="0" y="692679"/>
                </a:lnTo>
                <a:lnTo>
                  <a:pt x="0" y="0"/>
                </a:lnTo>
                <a:close/>
              </a:path>
            </a:pathLst>
          </a:custGeom>
          <a:ln w="9327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415896" y="5046779"/>
            <a:ext cx="2061845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500" dirty="0">
                <a:solidFill>
                  <a:srgbClr val="002060"/>
                </a:solidFill>
                <a:latin typeface="Times New Roman"/>
                <a:cs typeface="Times New Roman"/>
              </a:rPr>
              <a:t>This</a:t>
            </a:r>
            <a:r>
              <a:rPr sz="500" spc="5" dirty="0">
                <a:solidFill>
                  <a:srgbClr val="002060"/>
                </a:solidFill>
                <a:latin typeface="Times New Roman"/>
                <a:cs typeface="Times New Roman"/>
              </a:rPr>
              <a:t> section can</a:t>
            </a:r>
            <a:r>
              <a:rPr sz="500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500" spc="5" dirty="0">
                <a:solidFill>
                  <a:srgbClr val="002060"/>
                </a:solidFill>
                <a:latin typeface="Times New Roman"/>
                <a:cs typeface="Times New Roman"/>
              </a:rPr>
              <a:t>be a</a:t>
            </a:r>
            <a:r>
              <a:rPr sz="500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500" spc="5" dirty="0">
                <a:solidFill>
                  <a:srgbClr val="002060"/>
                </a:solidFill>
                <a:latin typeface="Times New Roman"/>
                <a:cs typeface="Times New Roman"/>
              </a:rPr>
              <a:t>smaller </a:t>
            </a:r>
            <a:r>
              <a:rPr sz="500" dirty="0">
                <a:solidFill>
                  <a:srgbClr val="002060"/>
                </a:solidFill>
                <a:latin typeface="Times New Roman"/>
                <a:cs typeface="Times New Roman"/>
              </a:rPr>
              <a:t>font,</a:t>
            </a:r>
            <a:r>
              <a:rPr sz="5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500" dirty="0">
                <a:solidFill>
                  <a:srgbClr val="002060"/>
                </a:solidFill>
                <a:latin typeface="Times New Roman"/>
                <a:cs typeface="Times New Roman"/>
              </a:rPr>
              <a:t>especially</a:t>
            </a:r>
            <a:r>
              <a:rPr sz="500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500" dirty="0">
                <a:solidFill>
                  <a:srgbClr val="002060"/>
                </a:solidFill>
                <a:latin typeface="Times New Roman"/>
                <a:cs typeface="Times New Roman"/>
              </a:rPr>
              <a:t>if</a:t>
            </a:r>
            <a:r>
              <a:rPr sz="5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500" dirty="0">
                <a:solidFill>
                  <a:srgbClr val="002060"/>
                </a:solidFill>
                <a:latin typeface="Times New Roman"/>
                <a:cs typeface="Times New Roman"/>
              </a:rPr>
              <a:t>there</a:t>
            </a:r>
            <a:r>
              <a:rPr sz="500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500" spc="5" dirty="0">
                <a:solidFill>
                  <a:srgbClr val="002060"/>
                </a:solidFill>
                <a:latin typeface="Times New Roman"/>
                <a:cs typeface="Times New Roman"/>
              </a:rPr>
              <a:t>are </a:t>
            </a:r>
            <a:r>
              <a:rPr sz="500" dirty="0">
                <a:solidFill>
                  <a:srgbClr val="002060"/>
                </a:solidFill>
                <a:latin typeface="Times New Roman"/>
                <a:cs typeface="Times New Roman"/>
              </a:rPr>
              <a:t>several</a:t>
            </a:r>
            <a:r>
              <a:rPr sz="5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500" dirty="0">
                <a:solidFill>
                  <a:srgbClr val="002060"/>
                </a:solidFill>
                <a:latin typeface="Times New Roman"/>
                <a:cs typeface="Times New Roman"/>
              </a:rPr>
              <a:t>papers</a:t>
            </a:r>
            <a:r>
              <a:rPr sz="500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500" spc="5" dirty="0">
                <a:solidFill>
                  <a:srgbClr val="002060"/>
                </a:solidFill>
                <a:latin typeface="Times New Roman"/>
                <a:cs typeface="Times New Roman"/>
              </a:rPr>
              <a:t>to </a:t>
            </a:r>
            <a:r>
              <a:rPr sz="500" dirty="0">
                <a:solidFill>
                  <a:srgbClr val="002060"/>
                </a:solidFill>
                <a:latin typeface="Times New Roman"/>
                <a:cs typeface="Times New Roman"/>
              </a:rPr>
              <a:t>cite.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315623" y="4704820"/>
            <a:ext cx="2491740" cy="252095"/>
          </a:xfrm>
          <a:custGeom>
            <a:avLst/>
            <a:gdLst/>
            <a:ahLst/>
            <a:cxnLst/>
            <a:rect l="l" t="t" r="r" b="b"/>
            <a:pathLst>
              <a:path w="2491740" h="252095">
                <a:moveTo>
                  <a:pt x="0" y="0"/>
                </a:moveTo>
                <a:lnTo>
                  <a:pt x="2491316" y="0"/>
                </a:lnTo>
                <a:lnTo>
                  <a:pt x="2491316" y="251882"/>
                </a:lnTo>
                <a:lnTo>
                  <a:pt x="0" y="251882"/>
                </a:lnTo>
                <a:lnTo>
                  <a:pt x="0" y="0"/>
                </a:lnTo>
                <a:close/>
              </a:path>
            </a:pathLst>
          </a:custGeom>
          <a:ln w="9328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315623" y="4704820"/>
            <a:ext cx="2491740" cy="252095"/>
          </a:xfrm>
          <a:prstGeom prst="rect">
            <a:avLst/>
          </a:prstGeom>
          <a:ln w="9328">
            <a:solidFill>
              <a:srgbClr val="00206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1050" b="1" dirty="0">
                <a:solidFill>
                  <a:srgbClr val="002060"/>
                </a:solidFill>
                <a:latin typeface="Times New Roman"/>
                <a:cs typeface="Times New Roman"/>
              </a:rPr>
              <a:t>References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15623" y="5964237"/>
            <a:ext cx="2491740" cy="629920"/>
          </a:xfrm>
          <a:prstGeom prst="rect">
            <a:avLst/>
          </a:prstGeom>
          <a:ln w="9328">
            <a:solidFill>
              <a:srgbClr val="00206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650">
              <a:latin typeface="Times New Roman"/>
              <a:cs typeface="Times New Roman"/>
            </a:endParaRPr>
          </a:p>
          <a:p>
            <a:pPr marL="99695" marR="169545" algn="just">
              <a:lnSpc>
                <a:spcPct val="100000"/>
              </a:lnSpc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If your work is funded, indicate the sponsor and grant 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number. </a:t>
            </a:r>
            <a:r>
              <a:rPr sz="700" spc="-16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Also, if other 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faculty,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staff, or students assisted you but are not </a:t>
            </a:r>
            <a:r>
              <a:rPr sz="700" spc="-16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co-authors,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they can be mentioned here.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315623" y="5712354"/>
            <a:ext cx="2491740" cy="252095"/>
          </a:xfrm>
          <a:custGeom>
            <a:avLst/>
            <a:gdLst/>
            <a:ahLst/>
            <a:cxnLst/>
            <a:rect l="l" t="t" r="r" b="b"/>
            <a:pathLst>
              <a:path w="2491740" h="252095">
                <a:moveTo>
                  <a:pt x="0" y="0"/>
                </a:moveTo>
                <a:lnTo>
                  <a:pt x="2491316" y="0"/>
                </a:lnTo>
                <a:lnTo>
                  <a:pt x="2491316" y="251882"/>
                </a:lnTo>
                <a:lnTo>
                  <a:pt x="0" y="251882"/>
                </a:lnTo>
                <a:lnTo>
                  <a:pt x="0" y="0"/>
                </a:lnTo>
                <a:close/>
              </a:path>
            </a:pathLst>
          </a:custGeom>
          <a:ln w="9328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989682" y="5738136"/>
            <a:ext cx="1143635" cy="1879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5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A</a:t>
            </a:r>
            <a:r>
              <a:rPr sz="1050" b="1" dirty="0">
                <a:solidFill>
                  <a:srgbClr val="002060"/>
                </a:solidFill>
                <a:latin typeface="Times New Roman"/>
                <a:cs typeface="Times New Roman"/>
              </a:rPr>
              <a:t>c</a:t>
            </a:r>
            <a:r>
              <a:rPr sz="105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knowl</a:t>
            </a:r>
            <a:r>
              <a:rPr sz="1050" b="1" dirty="0">
                <a:solidFill>
                  <a:srgbClr val="002060"/>
                </a:solidFill>
                <a:latin typeface="Times New Roman"/>
                <a:cs typeface="Times New Roman"/>
              </a:rPr>
              <a:t>e</a:t>
            </a:r>
            <a:r>
              <a:rPr sz="105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dg</a:t>
            </a:r>
            <a:r>
              <a:rPr sz="1050" b="1" dirty="0">
                <a:solidFill>
                  <a:srgbClr val="002060"/>
                </a:solidFill>
                <a:latin typeface="Times New Roman"/>
                <a:cs typeface="Times New Roman"/>
              </a:rPr>
              <a:t>e</a:t>
            </a:r>
            <a:r>
              <a:rPr sz="1050" b="1" spc="10" dirty="0">
                <a:solidFill>
                  <a:srgbClr val="002060"/>
                </a:solidFill>
                <a:latin typeface="Times New Roman"/>
                <a:cs typeface="Times New Roman"/>
              </a:rPr>
              <a:t>m</a:t>
            </a:r>
            <a:r>
              <a:rPr sz="1050" b="1" dirty="0">
                <a:solidFill>
                  <a:srgbClr val="002060"/>
                </a:solidFill>
                <a:latin typeface="Times New Roman"/>
                <a:cs typeface="Times New Roman"/>
              </a:rPr>
              <a:t>e</a:t>
            </a:r>
            <a:r>
              <a:rPr sz="105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nts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45608" y="3015805"/>
            <a:ext cx="1955800" cy="840105"/>
          </a:xfrm>
          <a:custGeom>
            <a:avLst/>
            <a:gdLst/>
            <a:ahLst/>
            <a:cxnLst/>
            <a:rect l="l" t="t" r="r" b="b"/>
            <a:pathLst>
              <a:path w="1955800" h="840104">
                <a:moveTo>
                  <a:pt x="1955800" y="722071"/>
                </a:moveTo>
                <a:lnTo>
                  <a:pt x="1303870" y="722071"/>
                </a:lnTo>
                <a:lnTo>
                  <a:pt x="651941" y="722071"/>
                </a:lnTo>
                <a:lnTo>
                  <a:pt x="0" y="722071"/>
                </a:lnTo>
                <a:lnTo>
                  <a:pt x="0" y="839609"/>
                </a:lnTo>
                <a:lnTo>
                  <a:pt x="651941" y="839609"/>
                </a:lnTo>
                <a:lnTo>
                  <a:pt x="1303870" y="839609"/>
                </a:lnTo>
                <a:lnTo>
                  <a:pt x="1955800" y="839609"/>
                </a:lnTo>
                <a:lnTo>
                  <a:pt x="1955800" y="722071"/>
                </a:lnTo>
                <a:close/>
              </a:path>
              <a:path w="1955800" h="840104">
                <a:moveTo>
                  <a:pt x="1955800" y="486981"/>
                </a:moveTo>
                <a:lnTo>
                  <a:pt x="1303870" y="486981"/>
                </a:lnTo>
                <a:lnTo>
                  <a:pt x="651941" y="486981"/>
                </a:lnTo>
                <a:lnTo>
                  <a:pt x="0" y="486981"/>
                </a:lnTo>
                <a:lnTo>
                  <a:pt x="0" y="604520"/>
                </a:lnTo>
                <a:lnTo>
                  <a:pt x="651941" y="604520"/>
                </a:lnTo>
                <a:lnTo>
                  <a:pt x="1303870" y="604520"/>
                </a:lnTo>
                <a:lnTo>
                  <a:pt x="1955800" y="604520"/>
                </a:lnTo>
                <a:lnTo>
                  <a:pt x="1955800" y="486981"/>
                </a:lnTo>
                <a:close/>
              </a:path>
              <a:path w="1955800" h="840104">
                <a:moveTo>
                  <a:pt x="1955800" y="251891"/>
                </a:moveTo>
                <a:lnTo>
                  <a:pt x="1303870" y="251891"/>
                </a:lnTo>
                <a:lnTo>
                  <a:pt x="651941" y="251891"/>
                </a:lnTo>
                <a:lnTo>
                  <a:pt x="0" y="251891"/>
                </a:lnTo>
                <a:lnTo>
                  <a:pt x="0" y="369430"/>
                </a:lnTo>
                <a:lnTo>
                  <a:pt x="651941" y="369430"/>
                </a:lnTo>
                <a:lnTo>
                  <a:pt x="1303870" y="369430"/>
                </a:lnTo>
                <a:lnTo>
                  <a:pt x="1955800" y="369430"/>
                </a:lnTo>
                <a:lnTo>
                  <a:pt x="1955800" y="251891"/>
                </a:lnTo>
                <a:close/>
              </a:path>
              <a:path w="1955800" h="840104">
                <a:moveTo>
                  <a:pt x="1955800" y="0"/>
                </a:moveTo>
                <a:lnTo>
                  <a:pt x="1303870" y="0"/>
                </a:lnTo>
                <a:lnTo>
                  <a:pt x="651941" y="0"/>
                </a:lnTo>
                <a:lnTo>
                  <a:pt x="0" y="0"/>
                </a:lnTo>
                <a:lnTo>
                  <a:pt x="0" y="125945"/>
                </a:lnTo>
                <a:lnTo>
                  <a:pt x="651941" y="125945"/>
                </a:lnTo>
                <a:lnTo>
                  <a:pt x="1303870" y="125945"/>
                </a:lnTo>
                <a:lnTo>
                  <a:pt x="1955800" y="125945"/>
                </a:lnTo>
                <a:lnTo>
                  <a:pt x="1955800" y="0"/>
                </a:lnTo>
                <a:close/>
              </a:path>
            </a:pathLst>
          </a:custGeom>
          <a:solidFill>
            <a:srgbClr val="4F81B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147817" y="2883224"/>
            <a:ext cx="28575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spc="-60" dirty="0">
                <a:solidFill>
                  <a:srgbClr val="002060"/>
                </a:solidFill>
                <a:latin typeface="Times New Roman"/>
                <a:cs typeface="Times New Roman"/>
              </a:rPr>
              <a:t>T</a:t>
            </a:r>
            <a:r>
              <a:rPr sz="650" b="1" dirty="0">
                <a:solidFill>
                  <a:srgbClr val="002060"/>
                </a:solidFill>
                <a:latin typeface="Times New Roman"/>
                <a:cs typeface="Times New Roman"/>
              </a:rPr>
              <a:t>able </a:t>
            </a:r>
            <a:r>
              <a:rPr sz="65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45616" y="3012198"/>
            <a:ext cx="1955800" cy="1206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25"/>
              </a:spcBef>
              <a:tabLst>
                <a:tab pos="666750" algn="l"/>
                <a:tab pos="1318260" algn="l"/>
              </a:tabLst>
            </a:pPr>
            <a:r>
              <a:rPr sz="600" spc="10" dirty="0">
                <a:solidFill>
                  <a:srgbClr val="002060"/>
                </a:solidFill>
                <a:latin typeface="Times New Roman"/>
                <a:cs typeface="Times New Roman"/>
              </a:rPr>
              <a:t>Example</a:t>
            </a:r>
            <a:r>
              <a:rPr sz="6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002060"/>
                </a:solidFill>
                <a:latin typeface="Times New Roman"/>
                <a:cs typeface="Times New Roman"/>
              </a:rPr>
              <a:t>1	Example</a:t>
            </a:r>
            <a:r>
              <a:rPr sz="6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002060"/>
                </a:solidFill>
                <a:latin typeface="Times New Roman"/>
                <a:cs typeface="Times New Roman"/>
              </a:rPr>
              <a:t>2	Example</a:t>
            </a:r>
            <a:r>
              <a:rPr sz="600" spc="-3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002060"/>
                </a:solidFill>
                <a:latin typeface="Times New Roman"/>
                <a:cs typeface="Times New Roman"/>
              </a:rPr>
              <a:t>3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143287" y="2876334"/>
            <a:ext cx="1960880" cy="3472815"/>
            <a:chOff x="5143287" y="2876334"/>
            <a:chExt cx="1960880" cy="3472815"/>
          </a:xfrm>
        </p:grpSpPr>
        <p:sp>
          <p:nvSpPr>
            <p:cNvPr id="26" name="object 26"/>
            <p:cNvSpPr/>
            <p:nvPr/>
          </p:nvSpPr>
          <p:spPr>
            <a:xfrm>
              <a:off x="5143284" y="2876346"/>
              <a:ext cx="1960880" cy="981710"/>
            </a:xfrm>
            <a:custGeom>
              <a:avLst/>
              <a:gdLst/>
              <a:ahLst/>
              <a:cxnLst/>
              <a:rect l="l" t="t" r="r" b="b"/>
              <a:pathLst>
                <a:path w="1960879" h="981710">
                  <a:moveTo>
                    <a:pt x="1960460" y="976744"/>
                  </a:moveTo>
                  <a:lnTo>
                    <a:pt x="0" y="976744"/>
                  </a:lnTo>
                  <a:lnTo>
                    <a:pt x="0" y="981405"/>
                  </a:lnTo>
                  <a:lnTo>
                    <a:pt x="1960460" y="981405"/>
                  </a:lnTo>
                  <a:lnTo>
                    <a:pt x="1960460" y="976744"/>
                  </a:lnTo>
                  <a:close/>
                </a:path>
                <a:path w="1960879" h="981710">
                  <a:moveTo>
                    <a:pt x="1960460" y="137134"/>
                  </a:moveTo>
                  <a:lnTo>
                    <a:pt x="0" y="137134"/>
                  </a:lnTo>
                  <a:lnTo>
                    <a:pt x="0" y="141795"/>
                  </a:lnTo>
                  <a:lnTo>
                    <a:pt x="1960460" y="141795"/>
                  </a:lnTo>
                  <a:lnTo>
                    <a:pt x="1960460" y="137134"/>
                  </a:lnTo>
                  <a:close/>
                </a:path>
                <a:path w="1960879" h="981710">
                  <a:moveTo>
                    <a:pt x="1960460" y="0"/>
                  </a:moveTo>
                  <a:lnTo>
                    <a:pt x="0" y="0"/>
                  </a:lnTo>
                  <a:lnTo>
                    <a:pt x="0" y="4660"/>
                  </a:lnTo>
                  <a:lnTo>
                    <a:pt x="1960460" y="4660"/>
                  </a:lnTo>
                  <a:lnTo>
                    <a:pt x="1960460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32400" y="4972050"/>
              <a:ext cx="1651000" cy="1028700"/>
            </a:xfrm>
            <a:custGeom>
              <a:avLst/>
              <a:gdLst/>
              <a:ahLst/>
              <a:cxnLst/>
              <a:rect l="l" t="t" r="r" b="b"/>
              <a:pathLst>
                <a:path w="1651000" h="1028700">
                  <a:moveTo>
                    <a:pt x="0" y="1028700"/>
                  </a:moveTo>
                  <a:lnTo>
                    <a:pt x="1651000" y="1028700"/>
                  </a:lnTo>
                </a:path>
                <a:path w="1651000" h="1028700">
                  <a:moveTo>
                    <a:pt x="0" y="685800"/>
                  </a:moveTo>
                  <a:lnTo>
                    <a:pt x="1651000" y="685800"/>
                  </a:lnTo>
                </a:path>
                <a:path w="1651000" h="1028700">
                  <a:moveTo>
                    <a:pt x="0" y="342900"/>
                  </a:moveTo>
                  <a:lnTo>
                    <a:pt x="1651000" y="342900"/>
                  </a:lnTo>
                </a:path>
                <a:path w="1651000" h="1028700">
                  <a:moveTo>
                    <a:pt x="0" y="0"/>
                  </a:moveTo>
                  <a:lnTo>
                    <a:pt x="1651000" y="0"/>
                  </a:lnTo>
                </a:path>
              </a:pathLst>
            </a:custGeom>
            <a:ln w="4660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23721" y="4972050"/>
              <a:ext cx="1666239" cy="1374140"/>
            </a:xfrm>
            <a:custGeom>
              <a:avLst/>
              <a:gdLst/>
              <a:ahLst/>
              <a:cxnLst/>
              <a:rect l="l" t="t" r="r" b="b"/>
              <a:pathLst>
                <a:path w="1666240" h="1374139">
                  <a:moveTo>
                    <a:pt x="15028" y="1371600"/>
                  </a:moveTo>
                  <a:lnTo>
                    <a:pt x="15028" y="0"/>
                  </a:lnTo>
                </a:path>
                <a:path w="1666240" h="1374139">
                  <a:moveTo>
                    <a:pt x="4656" y="1371600"/>
                  </a:moveTo>
                  <a:lnTo>
                    <a:pt x="0" y="1371600"/>
                  </a:lnTo>
                </a:path>
                <a:path w="1666240" h="1374139">
                  <a:moveTo>
                    <a:pt x="4656" y="1028700"/>
                  </a:moveTo>
                  <a:lnTo>
                    <a:pt x="0" y="1028700"/>
                  </a:lnTo>
                </a:path>
                <a:path w="1666240" h="1374139">
                  <a:moveTo>
                    <a:pt x="4656" y="685800"/>
                  </a:moveTo>
                  <a:lnTo>
                    <a:pt x="0" y="685800"/>
                  </a:lnTo>
                </a:path>
                <a:path w="1666240" h="1374139">
                  <a:moveTo>
                    <a:pt x="4656" y="342900"/>
                  </a:moveTo>
                  <a:lnTo>
                    <a:pt x="0" y="342900"/>
                  </a:lnTo>
                </a:path>
                <a:path w="1666240" h="1374139">
                  <a:moveTo>
                    <a:pt x="4656" y="0"/>
                  </a:moveTo>
                  <a:lnTo>
                    <a:pt x="0" y="0"/>
                  </a:lnTo>
                </a:path>
                <a:path w="1666240" h="1374139">
                  <a:moveTo>
                    <a:pt x="15028" y="1371600"/>
                  </a:moveTo>
                  <a:lnTo>
                    <a:pt x="1666028" y="1371600"/>
                  </a:lnTo>
                </a:path>
                <a:path w="1666240" h="1374139">
                  <a:moveTo>
                    <a:pt x="15028" y="1369268"/>
                  </a:moveTo>
                  <a:lnTo>
                    <a:pt x="15028" y="1373932"/>
                  </a:lnTo>
                </a:path>
                <a:path w="1666240" h="1374139">
                  <a:moveTo>
                    <a:pt x="421428" y="1369268"/>
                  </a:moveTo>
                  <a:lnTo>
                    <a:pt x="421428" y="1373932"/>
                  </a:lnTo>
                </a:path>
                <a:path w="1666240" h="1374139">
                  <a:moveTo>
                    <a:pt x="840528" y="1369268"/>
                  </a:moveTo>
                  <a:lnTo>
                    <a:pt x="840528" y="1373932"/>
                  </a:lnTo>
                </a:path>
                <a:path w="1666240" h="1374139">
                  <a:moveTo>
                    <a:pt x="1246928" y="1369268"/>
                  </a:moveTo>
                  <a:lnTo>
                    <a:pt x="1246928" y="1373932"/>
                  </a:lnTo>
                </a:path>
                <a:path w="1666240" h="1374139">
                  <a:moveTo>
                    <a:pt x="1666028" y="1369268"/>
                  </a:moveTo>
                  <a:lnTo>
                    <a:pt x="1666028" y="1373932"/>
                  </a:lnTo>
                </a:path>
              </a:pathLst>
            </a:custGeom>
            <a:ln w="4660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098816" y="6265521"/>
            <a:ext cx="6794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latin typeface="Calibri"/>
                <a:cs typeface="Calibri"/>
              </a:rPr>
              <a:t>0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35172" y="5924664"/>
            <a:ext cx="13208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dirty="0">
                <a:latin typeface="Calibri"/>
                <a:cs typeface="Calibri"/>
              </a:rPr>
              <a:t>1.3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35172" y="5242945"/>
            <a:ext cx="13208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dirty="0">
                <a:latin typeface="Calibri"/>
                <a:cs typeface="Calibri"/>
              </a:rPr>
              <a:t>3.8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98816" y="4902086"/>
            <a:ext cx="6794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latin typeface="Calibri"/>
                <a:cs typeface="Calibri"/>
              </a:rPr>
              <a:t>5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44234" y="6354212"/>
            <a:ext cx="1628139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dirty="0">
                <a:latin typeface="Calibri"/>
                <a:cs typeface="Calibri"/>
              </a:rPr>
              <a:t>Category</a:t>
            </a:r>
            <a:r>
              <a:rPr sz="650" spc="-10" dirty="0">
                <a:latin typeface="Calibri"/>
                <a:cs typeface="Calibri"/>
              </a:rPr>
              <a:t> </a:t>
            </a:r>
            <a:r>
              <a:rPr sz="650" spc="5" dirty="0">
                <a:latin typeface="Calibri"/>
                <a:cs typeface="Calibri"/>
              </a:rPr>
              <a:t>1 </a:t>
            </a:r>
            <a:r>
              <a:rPr sz="650" spc="60" dirty="0">
                <a:latin typeface="Calibri"/>
                <a:cs typeface="Calibri"/>
              </a:rPr>
              <a:t> </a:t>
            </a:r>
            <a:r>
              <a:rPr sz="650" dirty="0">
                <a:latin typeface="Calibri"/>
                <a:cs typeface="Calibri"/>
              </a:rPr>
              <a:t>Category</a:t>
            </a:r>
            <a:r>
              <a:rPr sz="650" spc="-10" dirty="0">
                <a:latin typeface="Calibri"/>
                <a:cs typeface="Calibri"/>
              </a:rPr>
              <a:t> </a:t>
            </a:r>
            <a:r>
              <a:rPr sz="650" spc="5" dirty="0">
                <a:latin typeface="Calibri"/>
                <a:cs typeface="Calibri"/>
              </a:rPr>
              <a:t>2 </a:t>
            </a:r>
            <a:r>
              <a:rPr sz="650" spc="60" dirty="0">
                <a:latin typeface="Calibri"/>
                <a:cs typeface="Calibri"/>
              </a:rPr>
              <a:t> </a:t>
            </a:r>
            <a:r>
              <a:rPr sz="650" dirty="0">
                <a:latin typeface="Calibri"/>
                <a:cs typeface="Calibri"/>
              </a:rPr>
              <a:t>Category</a:t>
            </a:r>
            <a:r>
              <a:rPr sz="650" spc="-10" dirty="0">
                <a:latin typeface="Calibri"/>
                <a:cs typeface="Calibri"/>
              </a:rPr>
              <a:t> </a:t>
            </a:r>
            <a:r>
              <a:rPr sz="650" spc="5" dirty="0">
                <a:latin typeface="Calibri"/>
                <a:cs typeface="Calibri"/>
              </a:rPr>
              <a:t>3 </a:t>
            </a:r>
            <a:r>
              <a:rPr sz="650" spc="60" dirty="0">
                <a:latin typeface="Calibri"/>
                <a:cs typeface="Calibri"/>
              </a:rPr>
              <a:t> </a:t>
            </a:r>
            <a:r>
              <a:rPr sz="650" dirty="0">
                <a:latin typeface="Calibri"/>
                <a:cs typeface="Calibri"/>
              </a:rPr>
              <a:t>Category</a:t>
            </a:r>
            <a:r>
              <a:rPr sz="650" spc="-5" dirty="0">
                <a:latin typeface="Calibri"/>
                <a:cs typeface="Calibri"/>
              </a:rPr>
              <a:t> </a:t>
            </a:r>
            <a:r>
              <a:rPr sz="650" spc="5" dirty="0">
                <a:latin typeface="Calibri"/>
                <a:cs typeface="Calibri"/>
              </a:rPr>
              <a:t>4</a:t>
            </a:r>
            <a:endParaRPr sz="650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422360" y="4956928"/>
            <a:ext cx="1626235" cy="908050"/>
            <a:chOff x="5422360" y="4956928"/>
            <a:chExt cx="1626235" cy="908050"/>
          </a:xfrm>
        </p:grpSpPr>
        <p:sp>
          <p:nvSpPr>
            <p:cNvPr id="35" name="object 35"/>
            <p:cNvSpPr/>
            <p:nvPr/>
          </p:nvSpPr>
          <p:spPr>
            <a:xfrm>
              <a:off x="5439453" y="4975362"/>
              <a:ext cx="1238250" cy="818515"/>
            </a:xfrm>
            <a:custGeom>
              <a:avLst/>
              <a:gdLst/>
              <a:ahLst/>
              <a:cxnLst/>
              <a:rect l="l" t="t" r="r" b="b"/>
              <a:pathLst>
                <a:path w="1238250" h="818514">
                  <a:moveTo>
                    <a:pt x="0" y="818061"/>
                  </a:moveTo>
                  <a:lnTo>
                    <a:pt x="412580" y="818061"/>
                  </a:lnTo>
                  <a:lnTo>
                    <a:pt x="825161" y="545374"/>
                  </a:lnTo>
                  <a:lnTo>
                    <a:pt x="1237742" y="0"/>
                  </a:lnTo>
                </a:path>
              </a:pathLst>
            </a:custGeom>
            <a:ln w="10489">
              <a:solidFill>
                <a:srgbClr val="7E9C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24900" y="5776893"/>
              <a:ext cx="29209" cy="25400"/>
            </a:xfrm>
            <a:custGeom>
              <a:avLst/>
              <a:gdLst/>
              <a:ahLst/>
              <a:cxnLst/>
              <a:rect l="l" t="t" r="r" b="b"/>
              <a:pathLst>
                <a:path w="29210" h="25400">
                  <a:moveTo>
                    <a:pt x="14552" y="0"/>
                  </a:moveTo>
                  <a:lnTo>
                    <a:pt x="0" y="25247"/>
                  </a:lnTo>
                  <a:lnTo>
                    <a:pt x="29104" y="25247"/>
                  </a:lnTo>
                  <a:lnTo>
                    <a:pt x="14552" y="0"/>
                  </a:lnTo>
                  <a:close/>
                </a:path>
              </a:pathLst>
            </a:custGeom>
            <a:solidFill>
              <a:srgbClr val="7E9C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24900" y="5776894"/>
              <a:ext cx="29209" cy="25400"/>
            </a:xfrm>
            <a:custGeom>
              <a:avLst/>
              <a:gdLst/>
              <a:ahLst/>
              <a:cxnLst/>
              <a:rect l="l" t="t" r="r" b="b"/>
              <a:pathLst>
                <a:path w="29210" h="25400">
                  <a:moveTo>
                    <a:pt x="0" y="25247"/>
                  </a:moveTo>
                  <a:lnTo>
                    <a:pt x="14552" y="0"/>
                  </a:lnTo>
                  <a:lnTo>
                    <a:pt x="29104" y="25247"/>
                  </a:lnTo>
                  <a:lnTo>
                    <a:pt x="0" y="25247"/>
                  </a:lnTo>
                  <a:close/>
                </a:path>
              </a:pathLst>
            </a:custGeom>
            <a:ln w="3495">
              <a:solidFill>
                <a:srgbClr val="7E9C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37481" y="5776893"/>
              <a:ext cx="29209" cy="25400"/>
            </a:xfrm>
            <a:custGeom>
              <a:avLst/>
              <a:gdLst/>
              <a:ahLst/>
              <a:cxnLst/>
              <a:rect l="l" t="t" r="r" b="b"/>
              <a:pathLst>
                <a:path w="29210" h="25400">
                  <a:moveTo>
                    <a:pt x="14551" y="0"/>
                  </a:moveTo>
                  <a:lnTo>
                    <a:pt x="0" y="25247"/>
                  </a:lnTo>
                  <a:lnTo>
                    <a:pt x="29104" y="25247"/>
                  </a:lnTo>
                  <a:lnTo>
                    <a:pt x="14551" y="0"/>
                  </a:lnTo>
                  <a:close/>
                </a:path>
              </a:pathLst>
            </a:custGeom>
            <a:solidFill>
              <a:srgbClr val="7E9C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37481" y="5776894"/>
              <a:ext cx="29209" cy="25400"/>
            </a:xfrm>
            <a:custGeom>
              <a:avLst/>
              <a:gdLst/>
              <a:ahLst/>
              <a:cxnLst/>
              <a:rect l="l" t="t" r="r" b="b"/>
              <a:pathLst>
                <a:path w="29210" h="25400">
                  <a:moveTo>
                    <a:pt x="0" y="25247"/>
                  </a:moveTo>
                  <a:lnTo>
                    <a:pt x="14552" y="0"/>
                  </a:lnTo>
                  <a:lnTo>
                    <a:pt x="29104" y="25247"/>
                  </a:lnTo>
                  <a:lnTo>
                    <a:pt x="0" y="25247"/>
                  </a:lnTo>
                  <a:close/>
                </a:path>
              </a:pathLst>
            </a:custGeom>
            <a:ln w="3495">
              <a:solidFill>
                <a:srgbClr val="7E9C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250061" y="5504206"/>
              <a:ext cx="29209" cy="25400"/>
            </a:xfrm>
            <a:custGeom>
              <a:avLst/>
              <a:gdLst/>
              <a:ahLst/>
              <a:cxnLst/>
              <a:rect l="l" t="t" r="r" b="b"/>
              <a:pathLst>
                <a:path w="29210" h="25400">
                  <a:moveTo>
                    <a:pt x="14552" y="0"/>
                  </a:moveTo>
                  <a:lnTo>
                    <a:pt x="0" y="25247"/>
                  </a:lnTo>
                  <a:lnTo>
                    <a:pt x="29104" y="25247"/>
                  </a:lnTo>
                  <a:lnTo>
                    <a:pt x="14552" y="0"/>
                  </a:lnTo>
                  <a:close/>
                </a:path>
              </a:pathLst>
            </a:custGeom>
            <a:solidFill>
              <a:srgbClr val="7E9C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50062" y="5504207"/>
              <a:ext cx="29209" cy="25400"/>
            </a:xfrm>
            <a:custGeom>
              <a:avLst/>
              <a:gdLst/>
              <a:ahLst/>
              <a:cxnLst/>
              <a:rect l="l" t="t" r="r" b="b"/>
              <a:pathLst>
                <a:path w="29210" h="25400">
                  <a:moveTo>
                    <a:pt x="0" y="25247"/>
                  </a:moveTo>
                  <a:lnTo>
                    <a:pt x="14552" y="0"/>
                  </a:lnTo>
                  <a:lnTo>
                    <a:pt x="29104" y="25247"/>
                  </a:lnTo>
                  <a:lnTo>
                    <a:pt x="0" y="25247"/>
                  </a:lnTo>
                  <a:close/>
                </a:path>
              </a:pathLst>
            </a:custGeom>
            <a:ln w="3495">
              <a:solidFill>
                <a:srgbClr val="7E9C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662642" y="4958833"/>
              <a:ext cx="29209" cy="25400"/>
            </a:xfrm>
            <a:custGeom>
              <a:avLst/>
              <a:gdLst/>
              <a:ahLst/>
              <a:cxnLst/>
              <a:rect l="l" t="t" r="r" b="b"/>
              <a:pathLst>
                <a:path w="29209" h="25400">
                  <a:moveTo>
                    <a:pt x="14551" y="0"/>
                  </a:moveTo>
                  <a:lnTo>
                    <a:pt x="0" y="25247"/>
                  </a:lnTo>
                  <a:lnTo>
                    <a:pt x="29104" y="25247"/>
                  </a:lnTo>
                  <a:lnTo>
                    <a:pt x="14551" y="0"/>
                  </a:lnTo>
                  <a:close/>
                </a:path>
              </a:pathLst>
            </a:custGeom>
            <a:solidFill>
              <a:srgbClr val="7E9C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662642" y="4958833"/>
              <a:ext cx="29209" cy="25400"/>
            </a:xfrm>
            <a:custGeom>
              <a:avLst/>
              <a:gdLst/>
              <a:ahLst/>
              <a:cxnLst/>
              <a:rect l="l" t="t" r="r" b="b"/>
              <a:pathLst>
                <a:path w="29209" h="25400">
                  <a:moveTo>
                    <a:pt x="0" y="25247"/>
                  </a:moveTo>
                  <a:lnTo>
                    <a:pt x="14552" y="0"/>
                  </a:lnTo>
                  <a:lnTo>
                    <a:pt x="29104" y="25247"/>
                  </a:lnTo>
                  <a:lnTo>
                    <a:pt x="0" y="25247"/>
                  </a:lnTo>
                  <a:close/>
                </a:path>
              </a:pathLst>
            </a:custGeom>
            <a:ln w="3495">
              <a:solidFill>
                <a:srgbClr val="7E9C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39453" y="5138974"/>
              <a:ext cx="1238250" cy="709295"/>
            </a:xfrm>
            <a:custGeom>
              <a:avLst/>
              <a:gdLst/>
              <a:ahLst/>
              <a:cxnLst/>
              <a:rect l="l" t="t" r="r" b="b"/>
              <a:pathLst>
                <a:path w="1238250" h="709295">
                  <a:moveTo>
                    <a:pt x="0" y="545374"/>
                  </a:moveTo>
                  <a:lnTo>
                    <a:pt x="412580" y="0"/>
                  </a:lnTo>
                  <a:lnTo>
                    <a:pt x="825161" y="708986"/>
                  </a:lnTo>
                  <a:lnTo>
                    <a:pt x="1237742" y="436299"/>
                  </a:lnTo>
                </a:path>
              </a:pathLst>
            </a:custGeom>
            <a:ln w="10490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24900" y="5669771"/>
              <a:ext cx="29209" cy="29209"/>
            </a:xfrm>
            <a:custGeom>
              <a:avLst/>
              <a:gdLst/>
              <a:ahLst/>
              <a:cxnLst/>
              <a:rect l="l" t="t" r="r" b="b"/>
              <a:pathLst>
                <a:path w="29210" h="29210">
                  <a:moveTo>
                    <a:pt x="29104" y="0"/>
                  </a:moveTo>
                  <a:lnTo>
                    <a:pt x="0" y="0"/>
                  </a:lnTo>
                  <a:lnTo>
                    <a:pt x="0" y="29154"/>
                  </a:lnTo>
                  <a:lnTo>
                    <a:pt x="29104" y="29154"/>
                  </a:lnTo>
                  <a:lnTo>
                    <a:pt x="29104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424900" y="5669772"/>
              <a:ext cx="29209" cy="29209"/>
            </a:xfrm>
            <a:custGeom>
              <a:avLst/>
              <a:gdLst/>
              <a:ahLst/>
              <a:cxnLst/>
              <a:rect l="l" t="t" r="r" b="b"/>
              <a:pathLst>
                <a:path w="29210" h="29210">
                  <a:moveTo>
                    <a:pt x="0" y="0"/>
                  </a:moveTo>
                  <a:lnTo>
                    <a:pt x="29104" y="0"/>
                  </a:lnTo>
                  <a:lnTo>
                    <a:pt x="29104" y="29153"/>
                  </a:lnTo>
                  <a:lnTo>
                    <a:pt x="0" y="29153"/>
                  </a:lnTo>
                  <a:lnTo>
                    <a:pt x="0" y="0"/>
                  </a:lnTo>
                  <a:close/>
                </a:path>
              </a:pathLst>
            </a:custGeom>
            <a:ln w="3495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837481" y="5124397"/>
              <a:ext cx="29209" cy="29209"/>
            </a:xfrm>
            <a:custGeom>
              <a:avLst/>
              <a:gdLst/>
              <a:ahLst/>
              <a:cxnLst/>
              <a:rect l="l" t="t" r="r" b="b"/>
              <a:pathLst>
                <a:path w="29210" h="29210">
                  <a:moveTo>
                    <a:pt x="29104" y="0"/>
                  </a:moveTo>
                  <a:lnTo>
                    <a:pt x="0" y="0"/>
                  </a:lnTo>
                  <a:lnTo>
                    <a:pt x="0" y="29152"/>
                  </a:lnTo>
                  <a:lnTo>
                    <a:pt x="29104" y="29152"/>
                  </a:lnTo>
                  <a:lnTo>
                    <a:pt x="29104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837481" y="5124398"/>
              <a:ext cx="29209" cy="29209"/>
            </a:xfrm>
            <a:custGeom>
              <a:avLst/>
              <a:gdLst/>
              <a:ahLst/>
              <a:cxnLst/>
              <a:rect l="l" t="t" r="r" b="b"/>
              <a:pathLst>
                <a:path w="29210" h="29210">
                  <a:moveTo>
                    <a:pt x="0" y="0"/>
                  </a:moveTo>
                  <a:lnTo>
                    <a:pt x="29104" y="0"/>
                  </a:lnTo>
                  <a:lnTo>
                    <a:pt x="29104" y="29153"/>
                  </a:lnTo>
                  <a:lnTo>
                    <a:pt x="0" y="29153"/>
                  </a:lnTo>
                  <a:lnTo>
                    <a:pt x="0" y="0"/>
                  </a:lnTo>
                  <a:close/>
                </a:path>
              </a:pathLst>
            </a:custGeom>
            <a:ln w="3495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50061" y="5833384"/>
              <a:ext cx="29209" cy="29209"/>
            </a:xfrm>
            <a:custGeom>
              <a:avLst/>
              <a:gdLst/>
              <a:ahLst/>
              <a:cxnLst/>
              <a:rect l="l" t="t" r="r" b="b"/>
              <a:pathLst>
                <a:path w="29210" h="29210">
                  <a:moveTo>
                    <a:pt x="29104" y="0"/>
                  </a:moveTo>
                  <a:lnTo>
                    <a:pt x="0" y="0"/>
                  </a:lnTo>
                  <a:lnTo>
                    <a:pt x="0" y="29152"/>
                  </a:lnTo>
                  <a:lnTo>
                    <a:pt x="29104" y="29152"/>
                  </a:lnTo>
                  <a:lnTo>
                    <a:pt x="29104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50062" y="5833384"/>
              <a:ext cx="29209" cy="29209"/>
            </a:xfrm>
            <a:custGeom>
              <a:avLst/>
              <a:gdLst/>
              <a:ahLst/>
              <a:cxnLst/>
              <a:rect l="l" t="t" r="r" b="b"/>
              <a:pathLst>
                <a:path w="29210" h="29210">
                  <a:moveTo>
                    <a:pt x="0" y="0"/>
                  </a:moveTo>
                  <a:lnTo>
                    <a:pt x="29104" y="0"/>
                  </a:lnTo>
                  <a:lnTo>
                    <a:pt x="29104" y="29153"/>
                  </a:lnTo>
                  <a:lnTo>
                    <a:pt x="0" y="29153"/>
                  </a:lnTo>
                  <a:lnTo>
                    <a:pt x="0" y="0"/>
                  </a:lnTo>
                  <a:close/>
                </a:path>
              </a:pathLst>
            </a:custGeom>
            <a:ln w="3495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662642" y="5560697"/>
              <a:ext cx="29209" cy="29209"/>
            </a:xfrm>
            <a:custGeom>
              <a:avLst/>
              <a:gdLst/>
              <a:ahLst/>
              <a:cxnLst/>
              <a:rect l="l" t="t" r="r" b="b"/>
              <a:pathLst>
                <a:path w="29209" h="29210">
                  <a:moveTo>
                    <a:pt x="29104" y="0"/>
                  </a:moveTo>
                  <a:lnTo>
                    <a:pt x="0" y="0"/>
                  </a:lnTo>
                  <a:lnTo>
                    <a:pt x="0" y="29152"/>
                  </a:lnTo>
                  <a:lnTo>
                    <a:pt x="29104" y="29152"/>
                  </a:lnTo>
                  <a:lnTo>
                    <a:pt x="29104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662642" y="5560697"/>
              <a:ext cx="29209" cy="29209"/>
            </a:xfrm>
            <a:custGeom>
              <a:avLst/>
              <a:gdLst/>
              <a:ahLst/>
              <a:cxnLst/>
              <a:rect l="l" t="t" r="r" b="b"/>
              <a:pathLst>
                <a:path w="29209" h="29210">
                  <a:moveTo>
                    <a:pt x="0" y="0"/>
                  </a:moveTo>
                  <a:lnTo>
                    <a:pt x="29104" y="0"/>
                  </a:lnTo>
                  <a:lnTo>
                    <a:pt x="29104" y="29153"/>
                  </a:lnTo>
                  <a:lnTo>
                    <a:pt x="0" y="29153"/>
                  </a:lnTo>
                  <a:lnTo>
                    <a:pt x="0" y="0"/>
                  </a:lnTo>
                  <a:close/>
                </a:path>
              </a:pathLst>
            </a:custGeom>
            <a:ln w="3495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439453" y="5111705"/>
              <a:ext cx="1238250" cy="545465"/>
            </a:xfrm>
            <a:custGeom>
              <a:avLst/>
              <a:gdLst/>
              <a:ahLst/>
              <a:cxnLst/>
              <a:rect l="l" t="t" r="r" b="b"/>
              <a:pathLst>
                <a:path w="1238250" h="545464">
                  <a:moveTo>
                    <a:pt x="0" y="54537"/>
                  </a:moveTo>
                  <a:lnTo>
                    <a:pt x="412580" y="545374"/>
                  </a:lnTo>
                  <a:lnTo>
                    <a:pt x="825161" y="272687"/>
                  </a:lnTo>
                  <a:lnTo>
                    <a:pt x="1237742" y="0"/>
                  </a:lnTo>
                </a:path>
              </a:pathLst>
            </a:custGeom>
            <a:ln w="10492">
              <a:solidFill>
                <a:srgbClr val="416A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424900" y="5151665"/>
              <a:ext cx="29209" cy="29209"/>
            </a:xfrm>
            <a:custGeom>
              <a:avLst/>
              <a:gdLst/>
              <a:ahLst/>
              <a:cxnLst/>
              <a:rect l="l" t="t" r="r" b="b"/>
              <a:pathLst>
                <a:path w="29210" h="29210">
                  <a:moveTo>
                    <a:pt x="14552" y="0"/>
                  </a:moveTo>
                  <a:lnTo>
                    <a:pt x="0" y="14577"/>
                  </a:lnTo>
                  <a:lnTo>
                    <a:pt x="14552" y="29154"/>
                  </a:lnTo>
                  <a:lnTo>
                    <a:pt x="29104" y="14577"/>
                  </a:lnTo>
                  <a:lnTo>
                    <a:pt x="14552" y="0"/>
                  </a:lnTo>
                  <a:close/>
                </a:path>
              </a:pathLst>
            </a:custGeom>
            <a:solidFill>
              <a:srgbClr val="416A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424900" y="5151666"/>
              <a:ext cx="29209" cy="29209"/>
            </a:xfrm>
            <a:custGeom>
              <a:avLst/>
              <a:gdLst/>
              <a:ahLst/>
              <a:cxnLst/>
              <a:rect l="l" t="t" r="r" b="b"/>
              <a:pathLst>
                <a:path w="29210" h="29210">
                  <a:moveTo>
                    <a:pt x="14552" y="29153"/>
                  </a:moveTo>
                  <a:lnTo>
                    <a:pt x="29104" y="14576"/>
                  </a:lnTo>
                  <a:lnTo>
                    <a:pt x="14552" y="0"/>
                  </a:lnTo>
                  <a:lnTo>
                    <a:pt x="0" y="14576"/>
                  </a:lnTo>
                  <a:lnTo>
                    <a:pt x="14552" y="29153"/>
                  </a:lnTo>
                  <a:close/>
                </a:path>
              </a:pathLst>
            </a:custGeom>
            <a:ln w="4943">
              <a:solidFill>
                <a:srgbClr val="416A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837481" y="5642503"/>
              <a:ext cx="29209" cy="29209"/>
            </a:xfrm>
            <a:custGeom>
              <a:avLst/>
              <a:gdLst/>
              <a:ahLst/>
              <a:cxnLst/>
              <a:rect l="l" t="t" r="r" b="b"/>
              <a:pathLst>
                <a:path w="29210" h="29210">
                  <a:moveTo>
                    <a:pt x="14551" y="0"/>
                  </a:moveTo>
                  <a:lnTo>
                    <a:pt x="0" y="14575"/>
                  </a:lnTo>
                  <a:lnTo>
                    <a:pt x="14551" y="29152"/>
                  </a:lnTo>
                  <a:lnTo>
                    <a:pt x="29104" y="14575"/>
                  </a:lnTo>
                  <a:lnTo>
                    <a:pt x="14551" y="0"/>
                  </a:lnTo>
                  <a:close/>
                </a:path>
              </a:pathLst>
            </a:custGeom>
            <a:solidFill>
              <a:srgbClr val="416A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837481" y="5642503"/>
              <a:ext cx="29209" cy="29209"/>
            </a:xfrm>
            <a:custGeom>
              <a:avLst/>
              <a:gdLst/>
              <a:ahLst/>
              <a:cxnLst/>
              <a:rect l="l" t="t" r="r" b="b"/>
              <a:pathLst>
                <a:path w="29210" h="29210">
                  <a:moveTo>
                    <a:pt x="14552" y="29153"/>
                  </a:moveTo>
                  <a:lnTo>
                    <a:pt x="29104" y="14576"/>
                  </a:lnTo>
                  <a:lnTo>
                    <a:pt x="14552" y="0"/>
                  </a:lnTo>
                  <a:lnTo>
                    <a:pt x="0" y="14576"/>
                  </a:lnTo>
                  <a:lnTo>
                    <a:pt x="14552" y="29153"/>
                  </a:lnTo>
                  <a:close/>
                </a:path>
              </a:pathLst>
            </a:custGeom>
            <a:ln w="4943">
              <a:solidFill>
                <a:srgbClr val="416A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250061" y="5369816"/>
              <a:ext cx="29209" cy="29209"/>
            </a:xfrm>
            <a:custGeom>
              <a:avLst/>
              <a:gdLst/>
              <a:ahLst/>
              <a:cxnLst/>
              <a:rect l="l" t="t" r="r" b="b"/>
              <a:pathLst>
                <a:path w="29210" h="29210">
                  <a:moveTo>
                    <a:pt x="14552" y="0"/>
                  </a:moveTo>
                  <a:lnTo>
                    <a:pt x="0" y="14575"/>
                  </a:lnTo>
                  <a:lnTo>
                    <a:pt x="14552" y="29152"/>
                  </a:lnTo>
                  <a:lnTo>
                    <a:pt x="29104" y="14575"/>
                  </a:lnTo>
                  <a:lnTo>
                    <a:pt x="14552" y="0"/>
                  </a:lnTo>
                  <a:close/>
                </a:path>
              </a:pathLst>
            </a:custGeom>
            <a:solidFill>
              <a:srgbClr val="416A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250062" y="5369816"/>
              <a:ext cx="29209" cy="29209"/>
            </a:xfrm>
            <a:custGeom>
              <a:avLst/>
              <a:gdLst/>
              <a:ahLst/>
              <a:cxnLst/>
              <a:rect l="l" t="t" r="r" b="b"/>
              <a:pathLst>
                <a:path w="29210" h="29210">
                  <a:moveTo>
                    <a:pt x="14552" y="29153"/>
                  </a:moveTo>
                  <a:lnTo>
                    <a:pt x="29104" y="14576"/>
                  </a:lnTo>
                  <a:lnTo>
                    <a:pt x="14552" y="0"/>
                  </a:lnTo>
                  <a:lnTo>
                    <a:pt x="0" y="14576"/>
                  </a:lnTo>
                  <a:lnTo>
                    <a:pt x="14552" y="29153"/>
                  </a:lnTo>
                  <a:close/>
                </a:path>
              </a:pathLst>
            </a:custGeom>
            <a:ln w="4943">
              <a:solidFill>
                <a:srgbClr val="416A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2642" y="5097128"/>
              <a:ext cx="29209" cy="29209"/>
            </a:xfrm>
            <a:custGeom>
              <a:avLst/>
              <a:gdLst/>
              <a:ahLst/>
              <a:cxnLst/>
              <a:rect l="l" t="t" r="r" b="b"/>
              <a:pathLst>
                <a:path w="29209" h="29210">
                  <a:moveTo>
                    <a:pt x="14551" y="0"/>
                  </a:moveTo>
                  <a:lnTo>
                    <a:pt x="0" y="14577"/>
                  </a:lnTo>
                  <a:lnTo>
                    <a:pt x="14551" y="29154"/>
                  </a:lnTo>
                  <a:lnTo>
                    <a:pt x="29104" y="14577"/>
                  </a:lnTo>
                  <a:lnTo>
                    <a:pt x="14551" y="0"/>
                  </a:lnTo>
                  <a:close/>
                </a:path>
              </a:pathLst>
            </a:custGeom>
            <a:solidFill>
              <a:srgbClr val="416A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62642" y="5097129"/>
              <a:ext cx="29209" cy="29209"/>
            </a:xfrm>
            <a:custGeom>
              <a:avLst/>
              <a:gdLst/>
              <a:ahLst/>
              <a:cxnLst/>
              <a:rect l="l" t="t" r="r" b="b"/>
              <a:pathLst>
                <a:path w="29209" h="29210">
                  <a:moveTo>
                    <a:pt x="14552" y="29153"/>
                  </a:moveTo>
                  <a:lnTo>
                    <a:pt x="29104" y="14576"/>
                  </a:lnTo>
                  <a:lnTo>
                    <a:pt x="14552" y="0"/>
                  </a:lnTo>
                  <a:lnTo>
                    <a:pt x="0" y="14576"/>
                  </a:lnTo>
                  <a:lnTo>
                    <a:pt x="14552" y="29153"/>
                  </a:lnTo>
                  <a:close/>
                </a:path>
              </a:pathLst>
            </a:custGeom>
            <a:ln w="4943">
              <a:solidFill>
                <a:srgbClr val="416A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985000" y="5525602"/>
              <a:ext cx="63500" cy="10795"/>
            </a:xfrm>
            <a:custGeom>
              <a:avLst/>
              <a:gdLst/>
              <a:ahLst/>
              <a:cxnLst/>
              <a:rect l="l" t="t" r="r" b="b"/>
              <a:pathLst>
                <a:path w="63500" h="10795">
                  <a:moveTo>
                    <a:pt x="10047" y="10495"/>
                  </a:moveTo>
                  <a:lnTo>
                    <a:pt x="0" y="10495"/>
                  </a:lnTo>
                  <a:lnTo>
                    <a:pt x="0" y="0"/>
                  </a:lnTo>
                  <a:lnTo>
                    <a:pt x="10046" y="0"/>
                  </a:lnTo>
                  <a:lnTo>
                    <a:pt x="4808" y="5246"/>
                  </a:lnTo>
                  <a:lnTo>
                    <a:pt x="10047" y="10495"/>
                  </a:lnTo>
                  <a:close/>
                </a:path>
                <a:path w="63500" h="10795">
                  <a:moveTo>
                    <a:pt x="63498" y="10495"/>
                  </a:moveTo>
                  <a:lnTo>
                    <a:pt x="53450" y="10495"/>
                  </a:lnTo>
                  <a:lnTo>
                    <a:pt x="58689" y="5246"/>
                  </a:lnTo>
                  <a:lnTo>
                    <a:pt x="53451" y="0"/>
                  </a:lnTo>
                  <a:lnTo>
                    <a:pt x="63498" y="0"/>
                  </a:lnTo>
                  <a:lnTo>
                    <a:pt x="63498" y="10495"/>
                  </a:lnTo>
                  <a:close/>
                </a:path>
              </a:pathLst>
            </a:custGeom>
            <a:solidFill>
              <a:srgbClr val="416A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989809" y="5503863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26940" y="0"/>
                  </a:moveTo>
                  <a:lnTo>
                    <a:pt x="0" y="26986"/>
                  </a:lnTo>
                  <a:lnTo>
                    <a:pt x="26940" y="53972"/>
                  </a:lnTo>
                  <a:lnTo>
                    <a:pt x="53881" y="26986"/>
                  </a:lnTo>
                  <a:lnTo>
                    <a:pt x="26940" y="0"/>
                  </a:lnTo>
                  <a:close/>
                </a:path>
              </a:pathLst>
            </a:custGeom>
            <a:solidFill>
              <a:srgbClr val="416A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989809" y="5503864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26940" y="53972"/>
                  </a:moveTo>
                  <a:lnTo>
                    <a:pt x="53881" y="26986"/>
                  </a:lnTo>
                  <a:lnTo>
                    <a:pt x="26940" y="0"/>
                  </a:lnTo>
                  <a:lnTo>
                    <a:pt x="0" y="26986"/>
                  </a:lnTo>
                  <a:lnTo>
                    <a:pt x="26940" y="53972"/>
                  </a:lnTo>
                  <a:close/>
                </a:path>
              </a:pathLst>
            </a:custGeom>
            <a:ln w="3495">
              <a:solidFill>
                <a:srgbClr val="416A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985000" y="5614502"/>
              <a:ext cx="63500" cy="10795"/>
            </a:xfrm>
            <a:custGeom>
              <a:avLst/>
              <a:gdLst/>
              <a:ahLst/>
              <a:cxnLst/>
              <a:rect l="l" t="t" r="r" b="b"/>
              <a:pathLst>
                <a:path w="63500" h="10795">
                  <a:moveTo>
                    <a:pt x="12698" y="10495"/>
                  </a:moveTo>
                  <a:lnTo>
                    <a:pt x="0" y="10495"/>
                  </a:lnTo>
                  <a:lnTo>
                    <a:pt x="0" y="0"/>
                  </a:lnTo>
                  <a:lnTo>
                    <a:pt x="12698" y="0"/>
                  </a:lnTo>
                  <a:lnTo>
                    <a:pt x="12698" y="10495"/>
                  </a:lnTo>
                  <a:close/>
                </a:path>
                <a:path w="63500" h="10795">
                  <a:moveTo>
                    <a:pt x="63498" y="10495"/>
                  </a:moveTo>
                  <a:lnTo>
                    <a:pt x="50798" y="10495"/>
                  </a:lnTo>
                  <a:lnTo>
                    <a:pt x="50798" y="0"/>
                  </a:lnTo>
                  <a:lnTo>
                    <a:pt x="63498" y="0"/>
                  </a:lnTo>
                  <a:lnTo>
                    <a:pt x="63498" y="10495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997700" y="5600668"/>
              <a:ext cx="38100" cy="38735"/>
            </a:xfrm>
            <a:custGeom>
              <a:avLst/>
              <a:gdLst/>
              <a:ahLst/>
              <a:cxnLst/>
              <a:rect l="l" t="t" r="r" b="b"/>
              <a:pathLst>
                <a:path w="38100" h="38735">
                  <a:moveTo>
                    <a:pt x="38100" y="0"/>
                  </a:moveTo>
                  <a:lnTo>
                    <a:pt x="0" y="0"/>
                  </a:lnTo>
                  <a:lnTo>
                    <a:pt x="0" y="38163"/>
                  </a:lnTo>
                  <a:lnTo>
                    <a:pt x="38100" y="38163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97700" y="5600667"/>
              <a:ext cx="38100" cy="38735"/>
            </a:xfrm>
            <a:custGeom>
              <a:avLst/>
              <a:gdLst/>
              <a:ahLst/>
              <a:cxnLst/>
              <a:rect l="l" t="t" r="r" b="b"/>
              <a:pathLst>
                <a:path w="38100" h="38735">
                  <a:moveTo>
                    <a:pt x="0" y="0"/>
                  </a:moveTo>
                  <a:lnTo>
                    <a:pt x="38099" y="0"/>
                  </a:lnTo>
                  <a:lnTo>
                    <a:pt x="38099" y="38164"/>
                  </a:lnTo>
                  <a:lnTo>
                    <a:pt x="0" y="38164"/>
                  </a:lnTo>
                  <a:lnTo>
                    <a:pt x="0" y="0"/>
                  </a:lnTo>
                  <a:close/>
                </a:path>
              </a:pathLst>
            </a:custGeom>
            <a:ln w="3495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7078646" y="5458705"/>
            <a:ext cx="290195" cy="2152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740"/>
              </a:lnSpc>
              <a:spcBef>
                <a:spcPts val="110"/>
              </a:spcBef>
            </a:pPr>
            <a:r>
              <a:rPr sz="650" dirty="0">
                <a:latin typeface="Calibri"/>
                <a:cs typeface="Calibri"/>
              </a:rPr>
              <a:t>S</a:t>
            </a:r>
            <a:r>
              <a:rPr sz="650" spc="-5" dirty="0">
                <a:latin typeface="Calibri"/>
                <a:cs typeface="Calibri"/>
              </a:rPr>
              <a:t>er</a:t>
            </a:r>
            <a:r>
              <a:rPr sz="650" dirty="0">
                <a:latin typeface="Calibri"/>
                <a:cs typeface="Calibri"/>
              </a:rPr>
              <a:t>ies </a:t>
            </a:r>
            <a:r>
              <a:rPr sz="650" spc="5" dirty="0">
                <a:latin typeface="Calibri"/>
                <a:cs typeface="Calibri"/>
              </a:rPr>
              <a:t>1</a:t>
            </a:r>
            <a:endParaRPr sz="650">
              <a:latin typeface="Calibri"/>
              <a:cs typeface="Calibri"/>
            </a:endParaRPr>
          </a:p>
          <a:p>
            <a:pPr marL="12700">
              <a:lnSpc>
                <a:spcPts val="740"/>
              </a:lnSpc>
            </a:pPr>
            <a:r>
              <a:rPr sz="650" dirty="0">
                <a:latin typeface="Calibri"/>
                <a:cs typeface="Calibri"/>
              </a:rPr>
              <a:t>S</a:t>
            </a:r>
            <a:r>
              <a:rPr sz="650" spc="-5" dirty="0">
                <a:latin typeface="Calibri"/>
                <a:cs typeface="Calibri"/>
              </a:rPr>
              <a:t>er</a:t>
            </a:r>
            <a:r>
              <a:rPr sz="650" dirty="0">
                <a:latin typeface="Calibri"/>
                <a:cs typeface="Calibri"/>
              </a:rPr>
              <a:t>ies </a:t>
            </a:r>
            <a:r>
              <a:rPr sz="650" spc="5" dirty="0">
                <a:latin typeface="Calibri"/>
                <a:cs typeface="Calibri"/>
              </a:rPr>
              <a:t>2</a:t>
            </a:r>
            <a:endParaRPr sz="650">
              <a:latin typeface="Calibri"/>
              <a:cs typeface="Calibri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6985000" y="5685106"/>
            <a:ext cx="63500" cy="37465"/>
            <a:chOff x="6985000" y="5685106"/>
            <a:chExt cx="63500" cy="37465"/>
          </a:xfrm>
        </p:grpSpPr>
        <p:sp>
          <p:nvSpPr>
            <p:cNvPr id="70" name="object 70"/>
            <p:cNvSpPr/>
            <p:nvPr/>
          </p:nvSpPr>
          <p:spPr>
            <a:xfrm>
              <a:off x="6985000" y="5703402"/>
              <a:ext cx="63500" cy="10795"/>
            </a:xfrm>
            <a:custGeom>
              <a:avLst/>
              <a:gdLst/>
              <a:ahLst/>
              <a:cxnLst/>
              <a:rect l="l" t="t" r="r" b="b"/>
              <a:pathLst>
                <a:path w="63500" h="10795">
                  <a:moveTo>
                    <a:pt x="16252" y="10495"/>
                  </a:moveTo>
                  <a:lnTo>
                    <a:pt x="0" y="10495"/>
                  </a:lnTo>
                  <a:lnTo>
                    <a:pt x="0" y="0"/>
                  </a:lnTo>
                  <a:lnTo>
                    <a:pt x="22301" y="0"/>
                  </a:lnTo>
                  <a:lnTo>
                    <a:pt x="16252" y="10495"/>
                  </a:lnTo>
                  <a:close/>
                </a:path>
                <a:path w="63500" h="10795">
                  <a:moveTo>
                    <a:pt x="63498" y="10495"/>
                  </a:moveTo>
                  <a:lnTo>
                    <a:pt x="47245" y="10495"/>
                  </a:lnTo>
                  <a:lnTo>
                    <a:pt x="41196" y="0"/>
                  </a:lnTo>
                  <a:lnTo>
                    <a:pt x="63498" y="0"/>
                  </a:lnTo>
                  <a:lnTo>
                    <a:pt x="63498" y="10495"/>
                  </a:lnTo>
                  <a:close/>
                </a:path>
              </a:pathLst>
            </a:custGeom>
            <a:solidFill>
              <a:srgbClr val="7E9C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997700" y="5687011"/>
              <a:ext cx="38100" cy="33655"/>
            </a:xfrm>
            <a:custGeom>
              <a:avLst/>
              <a:gdLst/>
              <a:ahLst/>
              <a:cxnLst/>
              <a:rect l="l" t="t" r="r" b="b"/>
              <a:pathLst>
                <a:path w="38100" h="33654">
                  <a:moveTo>
                    <a:pt x="19050" y="0"/>
                  </a:moveTo>
                  <a:lnTo>
                    <a:pt x="0" y="33050"/>
                  </a:lnTo>
                  <a:lnTo>
                    <a:pt x="38100" y="3305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7E9C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997700" y="5687011"/>
              <a:ext cx="38100" cy="33655"/>
            </a:xfrm>
            <a:custGeom>
              <a:avLst/>
              <a:gdLst/>
              <a:ahLst/>
              <a:cxnLst/>
              <a:rect l="l" t="t" r="r" b="b"/>
              <a:pathLst>
                <a:path w="38100" h="33654">
                  <a:moveTo>
                    <a:pt x="0" y="33051"/>
                  </a:moveTo>
                  <a:lnTo>
                    <a:pt x="19050" y="0"/>
                  </a:lnTo>
                  <a:lnTo>
                    <a:pt x="38099" y="33051"/>
                  </a:lnTo>
                  <a:lnTo>
                    <a:pt x="0" y="33051"/>
                  </a:lnTo>
                  <a:close/>
                </a:path>
              </a:pathLst>
            </a:custGeom>
            <a:ln w="3495">
              <a:solidFill>
                <a:srgbClr val="7E9C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7078646" y="5636210"/>
            <a:ext cx="29019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dirty="0">
                <a:latin typeface="Calibri"/>
                <a:cs typeface="Calibri"/>
              </a:rPr>
              <a:t>S</a:t>
            </a:r>
            <a:r>
              <a:rPr sz="650" spc="-5" dirty="0">
                <a:latin typeface="Calibri"/>
                <a:cs typeface="Calibri"/>
              </a:rPr>
              <a:t>er</a:t>
            </a:r>
            <a:r>
              <a:rPr sz="650" dirty="0">
                <a:latin typeface="Calibri"/>
                <a:cs typeface="Calibri"/>
              </a:rPr>
              <a:t>ies </a:t>
            </a:r>
            <a:r>
              <a:rPr sz="650" spc="5" dirty="0">
                <a:latin typeface="Calibri"/>
                <a:cs typeface="Calibri"/>
              </a:rPr>
              <a:t>3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933700" y="3015805"/>
            <a:ext cx="1955800" cy="840105"/>
          </a:xfrm>
          <a:custGeom>
            <a:avLst/>
            <a:gdLst/>
            <a:ahLst/>
            <a:cxnLst/>
            <a:rect l="l" t="t" r="r" b="b"/>
            <a:pathLst>
              <a:path w="1955800" h="840104">
                <a:moveTo>
                  <a:pt x="1955800" y="722071"/>
                </a:moveTo>
                <a:lnTo>
                  <a:pt x="1303858" y="722071"/>
                </a:lnTo>
                <a:lnTo>
                  <a:pt x="651929" y="722071"/>
                </a:lnTo>
                <a:lnTo>
                  <a:pt x="0" y="722071"/>
                </a:lnTo>
                <a:lnTo>
                  <a:pt x="0" y="839609"/>
                </a:lnTo>
                <a:lnTo>
                  <a:pt x="651929" y="839609"/>
                </a:lnTo>
                <a:lnTo>
                  <a:pt x="1303858" y="839609"/>
                </a:lnTo>
                <a:lnTo>
                  <a:pt x="1955800" y="839609"/>
                </a:lnTo>
                <a:lnTo>
                  <a:pt x="1955800" y="722071"/>
                </a:lnTo>
                <a:close/>
              </a:path>
              <a:path w="1955800" h="840104">
                <a:moveTo>
                  <a:pt x="1955800" y="486981"/>
                </a:moveTo>
                <a:lnTo>
                  <a:pt x="1303858" y="486981"/>
                </a:lnTo>
                <a:lnTo>
                  <a:pt x="651929" y="486981"/>
                </a:lnTo>
                <a:lnTo>
                  <a:pt x="0" y="486981"/>
                </a:lnTo>
                <a:lnTo>
                  <a:pt x="0" y="604520"/>
                </a:lnTo>
                <a:lnTo>
                  <a:pt x="651929" y="604520"/>
                </a:lnTo>
                <a:lnTo>
                  <a:pt x="1303858" y="604520"/>
                </a:lnTo>
                <a:lnTo>
                  <a:pt x="1955800" y="604520"/>
                </a:lnTo>
                <a:lnTo>
                  <a:pt x="1955800" y="486981"/>
                </a:lnTo>
                <a:close/>
              </a:path>
              <a:path w="1955800" h="840104">
                <a:moveTo>
                  <a:pt x="1955800" y="251891"/>
                </a:moveTo>
                <a:lnTo>
                  <a:pt x="1303858" y="251891"/>
                </a:lnTo>
                <a:lnTo>
                  <a:pt x="651929" y="251891"/>
                </a:lnTo>
                <a:lnTo>
                  <a:pt x="0" y="251891"/>
                </a:lnTo>
                <a:lnTo>
                  <a:pt x="0" y="369430"/>
                </a:lnTo>
                <a:lnTo>
                  <a:pt x="651929" y="369430"/>
                </a:lnTo>
                <a:lnTo>
                  <a:pt x="1303858" y="369430"/>
                </a:lnTo>
                <a:lnTo>
                  <a:pt x="1955800" y="369430"/>
                </a:lnTo>
                <a:lnTo>
                  <a:pt x="1955800" y="251891"/>
                </a:lnTo>
                <a:close/>
              </a:path>
              <a:path w="1955800" h="840104">
                <a:moveTo>
                  <a:pt x="1955800" y="0"/>
                </a:moveTo>
                <a:lnTo>
                  <a:pt x="1303858" y="0"/>
                </a:lnTo>
                <a:lnTo>
                  <a:pt x="651929" y="0"/>
                </a:lnTo>
                <a:lnTo>
                  <a:pt x="0" y="0"/>
                </a:lnTo>
                <a:lnTo>
                  <a:pt x="0" y="125945"/>
                </a:lnTo>
                <a:lnTo>
                  <a:pt x="651929" y="125945"/>
                </a:lnTo>
                <a:lnTo>
                  <a:pt x="1303858" y="125945"/>
                </a:lnTo>
                <a:lnTo>
                  <a:pt x="1955800" y="125945"/>
                </a:lnTo>
                <a:lnTo>
                  <a:pt x="1955800" y="0"/>
                </a:lnTo>
                <a:close/>
              </a:path>
            </a:pathLst>
          </a:custGeom>
          <a:solidFill>
            <a:srgbClr val="4F81B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2935900" y="2883224"/>
            <a:ext cx="28575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spc="-60" dirty="0">
                <a:solidFill>
                  <a:srgbClr val="002060"/>
                </a:solidFill>
                <a:latin typeface="Times New Roman"/>
                <a:cs typeface="Times New Roman"/>
              </a:rPr>
              <a:t>T</a:t>
            </a:r>
            <a:r>
              <a:rPr sz="650" b="1" dirty="0">
                <a:solidFill>
                  <a:srgbClr val="002060"/>
                </a:solidFill>
                <a:latin typeface="Times New Roman"/>
                <a:cs typeface="Times New Roman"/>
              </a:rPr>
              <a:t>able </a:t>
            </a:r>
            <a:r>
              <a:rPr sz="65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933700" y="3012198"/>
            <a:ext cx="1955800" cy="1206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25"/>
              </a:spcBef>
              <a:tabLst>
                <a:tab pos="666750" algn="l"/>
                <a:tab pos="1318260" algn="l"/>
              </a:tabLst>
            </a:pPr>
            <a:r>
              <a:rPr sz="600" spc="10" dirty="0">
                <a:solidFill>
                  <a:srgbClr val="002060"/>
                </a:solidFill>
                <a:latin typeface="Times New Roman"/>
                <a:cs typeface="Times New Roman"/>
              </a:rPr>
              <a:t>Example</a:t>
            </a:r>
            <a:r>
              <a:rPr sz="6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002060"/>
                </a:solidFill>
                <a:latin typeface="Times New Roman"/>
                <a:cs typeface="Times New Roman"/>
              </a:rPr>
              <a:t>1	Example</a:t>
            </a:r>
            <a:r>
              <a:rPr sz="6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002060"/>
                </a:solidFill>
                <a:latin typeface="Times New Roman"/>
                <a:cs typeface="Times New Roman"/>
              </a:rPr>
              <a:t>2	Example</a:t>
            </a:r>
            <a:r>
              <a:rPr sz="600" spc="-3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002060"/>
                </a:solidFill>
                <a:latin typeface="Times New Roman"/>
                <a:cs typeface="Times New Roman"/>
              </a:rPr>
              <a:t>3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2931372" y="2876334"/>
            <a:ext cx="1960880" cy="3371215"/>
            <a:chOff x="2931372" y="2876334"/>
            <a:chExt cx="1960880" cy="3371215"/>
          </a:xfrm>
        </p:grpSpPr>
        <p:sp>
          <p:nvSpPr>
            <p:cNvPr id="78" name="object 78"/>
            <p:cNvSpPr/>
            <p:nvPr/>
          </p:nvSpPr>
          <p:spPr>
            <a:xfrm>
              <a:off x="2931363" y="2876346"/>
              <a:ext cx="1960880" cy="981710"/>
            </a:xfrm>
            <a:custGeom>
              <a:avLst/>
              <a:gdLst/>
              <a:ahLst/>
              <a:cxnLst/>
              <a:rect l="l" t="t" r="r" b="b"/>
              <a:pathLst>
                <a:path w="1960879" h="981710">
                  <a:moveTo>
                    <a:pt x="1960460" y="976744"/>
                  </a:moveTo>
                  <a:lnTo>
                    <a:pt x="0" y="976744"/>
                  </a:lnTo>
                  <a:lnTo>
                    <a:pt x="0" y="981405"/>
                  </a:lnTo>
                  <a:lnTo>
                    <a:pt x="1960460" y="981405"/>
                  </a:lnTo>
                  <a:lnTo>
                    <a:pt x="1960460" y="976744"/>
                  </a:lnTo>
                  <a:close/>
                </a:path>
                <a:path w="1960879" h="981710">
                  <a:moveTo>
                    <a:pt x="1960460" y="137134"/>
                  </a:moveTo>
                  <a:lnTo>
                    <a:pt x="0" y="137134"/>
                  </a:lnTo>
                  <a:lnTo>
                    <a:pt x="0" y="141795"/>
                  </a:lnTo>
                  <a:lnTo>
                    <a:pt x="1960460" y="141795"/>
                  </a:lnTo>
                  <a:lnTo>
                    <a:pt x="1960460" y="137134"/>
                  </a:lnTo>
                  <a:close/>
                </a:path>
                <a:path w="1960879" h="981710">
                  <a:moveTo>
                    <a:pt x="1960460" y="0"/>
                  </a:moveTo>
                  <a:lnTo>
                    <a:pt x="0" y="0"/>
                  </a:lnTo>
                  <a:lnTo>
                    <a:pt x="0" y="4660"/>
                  </a:lnTo>
                  <a:lnTo>
                    <a:pt x="1960460" y="4660"/>
                  </a:lnTo>
                  <a:lnTo>
                    <a:pt x="1960460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984499" y="5289549"/>
              <a:ext cx="1625600" cy="622300"/>
            </a:xfrm>
            <a:custGeom>
              <a:avLst/>
              <a:gdLst/>
              <a:ahLst/>
              <a:cxnLst/>
              <a:rect l="l" t="t" r="r" b="b"/>
              <a:pathLst>
                <a:path w="1625600" h="622300">
                  <a:moveTo>
                    <a:pt x="0" y="622300"/>
                  </a:moveTo>
                  <a:lnTo>
                    <a:pt x="63500" y="622300"/>
                  </a:lnTo>
                </a:path>
                <a:path w="1625600" h="622300">
                  <a:moveTo>
                    <a:pt x="342900" y="622300"/>
                  </a:moveTo>
                  <a:lnTo>
                    <a:pt x="469900" y="622300"/>
                  </a:lnTo>
                </a:path>
                <a:path w="1625600" h="622300">
                  <a:moveTo>
                    <a:pt x="736600" y="622300"/>
                  </a:moveTo>
                  <a:lnTo>
                    <a:pt x="876300" y="622300"/>
                  </a:lnTo>
                </a:path>
                <a:path w="1625600" h="622300">
                  <a:moveTo>
                    <a:pt x="1143000" y="622300"/>
                  </a:moveTo>
                  <a:lnTo>
                    <a:pt x="1282700" y="622300"/>
                  </a:lnTo>
                </a:path>
                <a:path w="1625600" h="622300">
                  <a:moveTo>
                    <a:pt x="1549400" y="622300"/>
                  </a:moveTo>
                  <a:lnTo>
                    <a:pt x="1625600" y="622300"/>
                  </a:lnTo>
                </a:path>
                <a:path w="1625600" h="622300">
                  <a:moveTo>
                    <a:pt x="0" y="317500"/>
                  </a:moveTo>
                  <a:lnTo>
                    <a:pt x="63500" y="317500"/>
                  </a:lnTo>
                </a:path>
                <a:path w="1625600" h="622300">
                  <a:moveTo>
                    <a:pt x="152400" y="317500"/>
                  </a:moveTo>
                  <a:lnTo>
                    <a:pt x="469900" y="317500"/>
                  </a:lnTo>
                </a:path>
                <a:path w="1625600" h="622300">
                  <a:moveTo>
                    <a:pt x="647700" y="317500"/>
                  </a:moveTo>
                  <a:lnTo>
                    <a:pt x="876300" y="317500"/>
                  </a:lnTo>
                </a:path>
                <a:path w="1625600" h="622300">
                  <a:moveTo>
                    <a:pt x="965200" y="317500"/>
                  </a:moveTo>
                  <a:lnTo>
                    <a:pt x="1054100" y="317500"/>
                  </a:lnTo>
                </a:path>
                <a:path w="1625600" h="622300">
                  <a:moveTo>
                    <a:pt x="1143000" y="317500"/>
                  </a:moveTo>
                  <a:lnTo>
                    <a:pt x="1282700" y="317500"/>
                  </a:lnTo>
                </a:path>
                <a:path w="1625600" h="622300">
                  <a:moveTo>
                    <a:pt x="1549400" y="317500"/>
                  </a:moveTo>
                  <a:lnTo>
                    <a:pt x="1625600" y="317500"/>
                  </a:lnTo>
                </a:path>
                <a:path w="1625600" h="622300">
                  <a:moveTo>
                    <a:pt x="0" y="0"/>
                  </a:moveTo>
                  <a:lnTo>
                    <a:pt x="63500" y="0"/>
                  </a:lnTo>
                </a:path>
                <a:path w="1625600" h="622300">
                  <a:moveTo>
                    <a:pt x="152400" y="0"/>
                  </a:moveTo>
                  <a:lnTo>
                    <a:pt x="558800" y="0"/>
                  </a:lnTo>
                </a:path>
                <a:path w="1625600" h="622300">
                  <a:moveTo>
                    <a:pt x="647700" y="0"/>
                  </a:moveTo>
                  <a:lnTo>
                    <a:pt x="1282700" y="0"/>
                  </a:lnTo>
                </a:path>
                <a:path w="1625600" h="622300">
                  <a:moveTo>
                    <a:pt x="1371600" y="0"/>
                  </a:moveTo>
                  <a:lnTo>
                    <a:pt x="1460500" y="0"/>
                  </a:lnTo>
                </a:path>
                <a:path w="1625600" h="622300">
                  <a:moveTo>
                    <a:pt x="1549400" y="0"/>
                  </a:moveTo>
                  <a:lnTo>
                    <a:pt x="1625600" y="0"/>
                  </a:lnTo>
                </a:path>
              </a:pathLst>
            </a:custGeom>
            <a:ln w="4664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975821" y="4972049"/>
              <a:ext cx="5080" cy="1257300"/>
            </a:xfrm>
            <a:custGeom>
              <a:avLst/>
              <a:gdLst/>
              <a:ahLst/>
              <a:cxnLst/>
              <a:rect l="l" t="t" r="r" b="b"/>
              <a:pathLst>
                <a:path w="5080" h="1257300">
                  <a:moveTo>
                    <a:pt x="2328" y="1257299"/>
                  </a:moveTo>
                  <a:lnTo>
                    <a:pt x="2328" y="0"/>
                  </a:lnTo>
                </a:path>
                <a:path w="5080" h="1257300">
                  <a:moveTo>
                    <a:pt x="4656" y="1257299"/>
                  </a:moveTo>
                  <a:lnTo>
                    <a:pt x="0" y="1257299"/>
                  </a:lnTo>
                </a:path>
                <a:path w="5080" h="1257300">
                  <a:moveTo>
                    <a:pt x="4656" y="939800"/>
                  </a:moveTo>
                  <a:lnTo>
                    <a:pt x="0" y="939800"/>
                  </a:lnTo>
                </a:path>
                <a:path w="5080" h="1257300">
                  <a:moveTo>
                    <a:pt x="4656" y="635000"/>
                  </a:moveTo>
                  <a:lnTo>
                    <a:pt x="0" y="635000"/>
                  </a:lnTo>
                </a:path>
                <a:path w="5080" h="1257300">
                  <a:moveTo>
                    <a:pt x="4656" y="317500"/>
                  </a:moveTo>
                  <a:lnTo>
                    <a:pt x="0" y="317500"/>
                  </a:lnTo>
                </a:path>
                <a:path w="5080" h="1257300">
                  <a:moveTo>
                    <a:pt x="4656" y="0"/>
                  </a:moveTo>
                  <a:lnTo>
                    <a:pt x="0" y="0"/>
                  </a:lnTo>
                </a:path>
              </a:pathLst>
            </a:custGeom>
            <a:ln w="4660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978149" y="6229349"/>
              <a:ext cx="1625600" cy="0"/>
            </a:xfrm>
            <a:custGeom>
              <a:avLst/>
              <a:gdLst/>
              <a:ahLst/>
              <a:cxnLst/>
              <a:rect l="l" t="t" r="r" b="b"/>
              <a:pathLst>
                <a:path w="1625600">
                  <a:moveTo>
                    <a:pt x="0" y="0"/>
                  </a:moveTo>
                  <a:lnTo>
                    <a:pt x="69850" y="0"/>
                  </a:lnTo>
                </a:path>
                <a:path w="1625600">
                  <a:moveTo>
                    <a:pt x="349250" y="0"/>
                  </a:moveTo>
                  <a:lnTo>
                    <a:pt x="476250" y="0"/>
                  </a:lnTo>
                </a:path>
                <a:path w="1625600">
                  <a:moveTo>
                    <a:pt x="742950" y="0"/>
                  </a:moveTo>
                  <a:lnTo>
                    <a:pt x="882650" y="0"/>
                  </a:lnTo>
                </a:path>
                <a:path w="1625600">
                  <a:moveTo>
                    <a:pt x="1149350" y="0"/>
                  </a:moveTo>
                  <a:lnTo>
                    <a:pt x="1289050" y="0"/>
                  </a:lnTo>
                </a:path>
                <a:path w="1625600">
                  <a:moveTo>
                    <a:pt x="1555750" y="0"/>
                  </a:moveTo>
                  <a:lnTo>
                    <a:pt x="1625600" y="0"/>
                  </a:lnTo>
                </a:path>
              </a:pathLst>
            </a:custGeom>
            <a:ln w="4664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978149" y="6227017"/>
              <a:ext cx="1625600" cy="17780"/>
            </a:xfrm>
            <a:custGeom>
              <a:avLst/>
              <a:gdLst/>
              <a:ahLst/>
              <a:cxnLst/>
              <a:rect l="l" t="t" r="r" b="b"/>
              <a:pathLst>
                <a:path w="1625600" h="17779">
                  <a:moveTo>
                    <a:pt x="0" y="0"/>
                  </a:moveTo>
                  <a:lnTo>
                    <a:pt x="0" y="17364"/>
                  </a:lnTo>
                </a:path>
                <a:path w="1625600" h="17779">
                  <a:moveTo>
                    <a:pt x="406400" y="0"/>
                  </a:moveTo>
                  <a:lnTo>
                    <a:pt x="406400" y="17364"/>
                  </a:lnTo>
                </a:path>
                <a:path w="1625600" h="17779">
                  <a:moveTo>
                    <a:pt x="812800" y="0"/>
                  </a:moveTo>
                  <a:lnTo>
                    <a:pt x="812800" y="17364"/>
                  </a:lnTo>
                </a:path>
                <a:path w="1625600" h="17779">
                  <a:moveTo>
                    <a:pt x="1219200" y="0"/>
                  </a:moveTo>
                  <a:lnTo>
                    <a:pt x="1219200" y="17364"/>
                  </a:lnTo>
                </a:path>
                <a:path w="1625600" h="17779">
                  <a:moveTo>
                    <a:pt x="1625600" y="0"/>
                  </a:moveTo>
                  <a:lnTo>
                    <a:pt x="1625600" y="17364"/>
                  </a:lnTo>
                </a:path>
              </a:pathLst>
            </a:custGeom>
            <a:ln w="4660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3" name="object 83"/>
          <p:cNvSpPr txBox="1"/>
          <p:nvPr/>
        </p:nvSpPr>
        <p:spPr>
          <a:xfrm>
            <a:off x="5782300" y="4827997"/>
            <a:ext cx="47307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Chart</a:t>
            </a:r>
            <a:r>
              <a:rPr sz="700" spc="-3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2</a:t>
            </a:r>
            <a:r>
              <a:rPr sz="700" spc="-3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Title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848399" y="6158825"/>
            <a:ext cx="6794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latin typeface="Calibri"/>
                <a:cs typeface="Calibri"/>
              </a:rPr>
              <a:t>0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784756" y="5844864"/>
            <a:ext cx="13208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dirty="0">
                <a:latin typeface="Calibri"/>
                <a:cs typeface="Calibri"/>
              </a:rPr>
              <a:t>1.3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784756" y="5530904"/>
            <a:ext cx="13208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dirty="0">
                <a:latin typeface="Calibri"/>
                <a:cs typeface="Calibri"/>
              </a:rPr>
              <a:t>2.5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784756" y="5216942"/>
            <a:ext cx="13208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dirty="0">
                <a:latin typeface="Calibri"/>
                <a:cs typeface="Calibri"/>
              </a:rPr>
              <a:t>3.8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848399" y="4902982"/>
            <a:ext cx="6794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latin typeface="Calibri"/>
                <a:cs typeface="Calibri"/>
              </a:rPr>
              <a:t>5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990474" y="6247514"/>
            <a:ext cx="160845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dirty="0">
                <a:latin typeface="Calibri"/>
                <a:cs typeface="Calibri"/>
              </a:rPr>
              <a:t>Category</a:t>
            </a:r>
            <a:r>
              <a:rPr sz="650" spc="-10" dirty="0">
                <a:latin typeface="Calibri"/>
                <a:cs typeface="Calibri"/>
              </a:rPr>
              <a:t> </a:t>
            </a:r>
            <a:r>
              <a:rPr sz="650" spc="5" dirty="0">
                <a:latin typeface="Calibri"/>
                <a:cs typeface="Calibri"/>
              </a:rPr>
              <a:t>1</a:t>
            </a:r>
            <a:r>
              <a:rPr sz="650" spc="155" dirty="0">
                <a:latin typeface="Calibri"/>
                <a:cs typeface="Calibri"/>
              </a:rPr>
              <a:t> </a:t>
            </a:r>
            <a:r>
              <a:rPr sz="650" dirty="0">
                <a:latin typeface="Calibri"/>
                <a:cs typeface="Calibri"/>
              </a:rPr>
              <a:t>Category</a:t>
            </a:r>
            <a:r>
              <a:rPr sz="650" spc="-10" dirty="0">
                <a:latin typeface="Calibri"/>
                <a:cs typeface="Calibri"/>
              </a:rPr>
              <a:t> </a:t>
            </a:r>
            <a:r>
              <a:rPr sz="650" spc="5" dirty="0">
                <a:latin typeface="Calibri"/>
                <a:cs typeface="Calibri"/>
              </a:rPr>
              <a:t>2  </a:t>
            </a:r>
            <a:r>
              <a:rPr sz="650" dirty="0">
                <a:latin typeface="Calibri"/>
                <a:cs typeface="Calibri"/>
              </a:rPr>
              <a:t>Category</a:t>
            </a:r>
            <a:r>
              <a:rPr sz="650" spc="-10" dirty="0">
                <a:latin typeface="Calibri"/>
                <a:cs typeface="Calibri"/>
              </a:rPr>
              <a:t> </a:t>
            </a:r>
            <a:r>
              <a:rPr sz="650" spc="5" dirty="0">
                <a:latin typeface="Calibri"/>
                <a:cs typeface="Calibri"/>
              </a:rPr>
              <a:t>3  </a:t>
            </a:r>
            <a:r>
              <a:rPr sz="650" dirty="0">
                <a:latin typeface="Calibri"/>
                <a:cs typeface="Calibri"/>
              </a:rPr>
              <a:t>Category</a:t>
            </a:r>
            <a:r>
              <a:rPr sz="650" spc="-10" dirty="0">
                <a:latin typeface="Calibri"/>
                <a:cs typeface="Calibri"/>
              </a:rPr>
              <a:t> </a:t>
            </a:r>
            <a:r>
              <a:rPr sz="650" spc="5" dirty="0">
                <a:latin typeface="Calibri"/>
                <a:cs typeface="Calibri"/>
              </a:rPr>
              <a:t>4</a:t>
            </a:r>
            <a:endParaRPr sz="650">
              <a:latin typeface="Calibri"/>
              <a:cs typeface="Calibri"/>
            </a:endParaRPr>
          </a:p>
        </p:txBody>
      </p:sp>
      <p:grpSp>
        <p:nvGrpSpPr>
          <p:cNvPr id="90" name="object 90"/>
          <p:cNvGrpSpPr/>
          <p:nvPr/>
        </p:nvGrpSpPr>
        <p:grpSpPr>
          <a:xfrm>
            <a:off x="3048000" y="4978400"/>
            <a:ext cx="1714500" cy="1254125"/>
            <a:chOff x="3048000" y="4978400"/>
            <a:chExt cx="1714500" cy="1254125"/>
          </a:xfrm>
        </p:grpSpPr>
        <p:sp>
          <p:nvSpPr>
            <p:cNvPr id="91" name="object 91"/>
            <p:cNvSpPr/>
            <p:nvPr/>
          </p:nvSpPr>
          <p:spPr>
            <a:xfrm>
              <a:off x="3225800" y="4978412"/>
              <a:ext cx="1308100" cy="1254125"/>
            </a:xfrm>
            <a:custGeom>
              <a:avLst/>
              <a:gdLst/>
              <a:ahLst/>
              <a:cxnLst/>
              <a:rect l="l" t="t" r="r" b="b"/>
              <a:pathLst>
                <a:path w="1308100" h="1254125">
                  <a:moveTo>
                    <a:pt x="101600" y="749300"/>
                  </a:moveTo>
                  <a:lnTo>
                    <a:pt x="0" y="749300"/>
                  </a:lnTo>
                  <a:lnTo>
                    <a:pt x="0" y="1253693"/>
                  </a:lnTo>
                  <a:lnTo>
                    <a:pt x="101600" y="1253693"/>
                  </a:lnTo>
                  <a:lnTo>
                    <a:pt x="101600" y="749300"/>
                  </a:lnTo>
                  <a:close/>
                </a:path>
                <a:path w="1308100" h="1254125">
                  <a:moveTo>
                    <a:pt x="495300" y="749300"/>
                  </a:moveTo>
                  <a:lnTo>
                    <a:pt x="406400" y="749300"/>
                  </a:lnTo>
                  <a:lnTo>
                    <a:pt x="406400" y="1253693"/>
                  </a:lnTo>
                  <a:lnTo>
                    <a:pt x="495300" y="1253693"/>
                  </a:lnTo>
                  <a:lnTo>
                    <a:pt x="495300" y="749300"/>
                  </a:lnTo>
                  <a:close/>
                </a:path>
                <a:path w="1308100" h="1254125">
                  <a:moveTo>
                    <a:pt x="901700" y="495300"/>
                  </a:moveTo>
                  <a:lnTo>
                    <a:pt x="812800" y="495300"/>
                  </a:lnTo>
                  <a:lnTo>
                    <a:pt x="812800" y="1253693"/>
                  </a:lnTo>
                  <a:lnTo>
                    <a:pt x="901700" y="1253693"/>
                  </a:lnTo>
                  <a:lnTo>
                    <a:pt x="901700" y="495300"/>
                  </a:lnTo>
                  <a:close/>
                </a:path>
                <a:path w="1308100" h="1254125">
                  <a:moveTo>
                    <a:pt x="1308100" y="0"/>
                  </a:moveTo>
                  <a:lnTo>
                    <a:pt x="1219200" y="0"/>
                  </a:lnTo>
                  <a:lnTo>
                    <a:pt x="1219200" y="1253693"/>
                  </a:lnTo>
                  <a:lnTo>
                    <a:pt x="1308100" y="1253693"/>
                  </a:lnTo>
                  <a:lnTo>
                    <a:pt x="1308100" y="0"/>
                  </a:lnTo>
                  <a:close/>
                </a:path>
              </a:pathLst>
            </a:custGeom>
            <a:solidFill>
              <a:srgbClr val="7E9C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136900" y="5130812"/>
              <a:ext cx="1308100" cy="1101725"/>
            </a:xfrm>
            <a:custGeom>
              <a:avLst/>
              <a:gdLst/>
              <a:ahLst/>
              <a:cxnLst/>
              <a:rect l="l" t="t" r="r" b="b"/>
              <a:pathLst>
                <a:path w="1308100" h="1101725">
                  <a:moveTo>
                    <a:pt x="88900" y="495300"/>
                  </a:moveTo>
                  <a:lnTo>
                    <a:pt x="0" y="495300"/>
                  </a:lnTo>
                  <a:lnTo>
                    <a:pt x="0" y="1101293"/>
                  </a:lnTo>
                  <a:lnTo>
                    <a:pt x="88900" y="1101293"/>
                  </a:lnTo>
                  <a:lnTo>
                    <a:pt x="88900" y="495300"/>
                  </a:lnTo>
                  <a:close/>
                </a:path>
                <a:path w="1308100" h="1101725">
                  <a:moveTo>
                    <a:pt x="495300" y="0"/>
                  </a:moveTo>
                  <a:lnTo>
                    <a:pt x="406400" y="0"/>
                  </a:lnTo>
                  <a:lnTo>
                    <a:pt x="406400" y="1101293"/>
                  </a:lnTo>
                  <a:lnTo>
                    <a:pt x="495300" y="1101293"/>
                  </a:lnTo>
                  <a:lnTo>
                    <a:pt x="495300" y="0"/>
                  </a:lnTo>
                  <a:close/>
                </a:path>
                <a:path w="1308100" h="1101725">
                  <a:moveTo>
                    <a:pt x="901700" y="647700"/>
                  </a:moveTo>
                  <a:lnTo>
                    <a:pt x="812800" y="647700"/>
                  </a:lnTo>
                  <a:lnTo>
                    <a:pt x="812800" y="1101293"/>
                  </a:lnTo>
                  <a:lnTo>
                    <a:pt x="901700" y="1101293"/>
                  </a:lnTo>
                  <a:lnTo>
                    <a:pt x="901700" y="647700"/>
                  </a:lnTo>
                  <a:close/>
                </a:path>
                <a:path w="1308100" h="1101725">
                  <a:moveTo>
                    <a:pt x="1308100" y="393700"/>
                  </a:moveTo>
                  <a:lnTo>
                    <a:pt x="1219200" y="393700"/>
                  </a:lnTo>
                  <a:lnTo>
                    <a:pt x="1219200" y="1101293"/>
                  </a:lnTo>
                  <a:lnTo>
                    <a:pt x="1308100" y="1101293"/>
                  </a:lnTo>
                  <a:lnTo>
                    <a:pt x="1308100" y="39370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048000" y="5105412"/>
              <a:ext cx="1714500" cy="1127125"/>
            </a:xfrm>
            <a:custGeom>
              <a:avLst/>
              <a:gdLst/>
              <a:ahLst/>
              <a:cxnLst/>
              <a:rect l="l" t="t" r="r" b="b"/>
              <a:pathLst>
                <a:path w="1714500" h="1127125">
                  <a:moveTo>
                    <a:pt x="88900" y="50800"/>
                  </a:moveTo>
                  <a:lnTo>
                    <a:pt x="0" y="50800"/>
                  </a:lnTo>
                  <a:lnTo>
                    <a:pt x="0" y="1126693"/>
                  </a:lnTo>
                  <a:lnTo>
                    <a:pt x="88900" y="1126693"/>
                  </a:lnTo>
                  <a:lnTo>
                    <a:pt x="88900" y="50800"/>
                  </a:lnTo>
                  <a:close/>
                </a:path>
                <a:path w="1714500" h="1127125">
                  <a:moveTo>
                    <a:pt x="495300" y="495300"/>
                  </a:moveTo>
                  <a:lnTo>
                    <a:pt x="406400" y="495300"/>
                  </a:lnTo>
                  <a:lnTo>
                    <a:pt x="406400" y="1126693"/>
                  </a:lnTo>
                  <a:lnTo>
                    <a:pt x="495300" y="1126693"/>
                  </a:lnTo>
                  <a:lnTo>
                    <a:pt x="495300" y="495300"/>
                  </a:lnTo>
                  <a:close/>
                </a:path>
                <a:path w="1714500" h="1127125">
                  <a:moveTo>
                    <a:pt x="901700" y="241300"/>
                  </a:moveTo>
                  <a:lnTo>
                    <a:pt x="812800" y="241300"/>
                  </a:lnTo>
                  <a:lnTo>
                    <a:pt x="812800" y="1126693"/>
                  </a:lnTo>
                  <a:lnTo>
                    <a:pt x="901700" y="1126693"/>
                  </a:lnTo>
                  <a:lnTo>
                    <a:pt x="901700" y="241300"/>
                  </a:lnTo>
                  <a:close/>
                </a:path>
                <a:path w="1714500" h="1127125">
                  <a:moveTo>
                    <a:pt x="1308100" y="0"/>
                  </a:moveTo>
                  <a:lnTo>
                    <a:pt x="1219200" y="0"/>
                  </a:lnTo>
                  <a:lnTo>
                    <a:pt x="1219200" y="1126693"/>
                  </a:lnTo>
                  <a:lnTo>
                    <a:pt x="1308100" y="1126693"/>
                  </a:lnTo>
                  <a:lnTo>
                    <a:pt x="1308100" y="0"/>
                  </a:lnTo>
                  <a:close/>
                </a:path>
                <a:path w="1714500" h="1127125">
                  <a:moveTo>
                    <a:pt x="1714500" y="431787"/>
                  </a:moveTo>
                  <a:lnTo>
                    <a:pt x="1651000" y="431787"/>
                  </a:lnTo>
                  <a:lnTo>
                    <a:pt x="1651000" y="495287"/>
                  </a:lnTo>
                  <a:lnTo>
                    <a:pt x="1714500" y="495287"/>
                  </a:lnTo>
                  <a:lnTo>
                    <a:pt x="1714500" y="431787"/>
                  </a:lnTo>
                  <a:close/>
                </a:path>
              </a:pathLst>
            </a:custGeom>
            <a:solidFill>
              <a:srgbClr val="416A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699000" y="5626099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63500" y="0"/>
                  </a:moveTo>
                  <a:lnTo>
                    <a:pt x="0" y="0"/>
                  </a:lnTo>
                  <a:lnTo>
                    <a:pt x="0" y="63500"/>
                  </a:lnTo>
                  <a:lnTo>
                    <a:pt x="63500" y="63500"/>
                  </a:lnTo>
                  <a:lnTo>
                    <a:pt x="63500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699000" y="5714999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63500" y="0"/>
                  </a:moveTo>
                  <a:lnTo>
                    <a:pt x="0" y="0"/>
                  </a:lnTo>
                  <a:lnTo>
                    <a:pt x="0" y="63500"/>
                  </a:lnTo>
                  <a:lnTo>
                    <a:pt x="63500" y="63500"/>
                  </a:lnTo>
                  <a:lnTo>
                    <a:pt x="63500" y="0"/>
                  </a:lnTo>
                  <a:close/>
                </a:path>
              </a:pathLst>
            </a:custGeom>
            <a:solidFill>
              <a:srgbClr val="7E9C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4793399" y="5492329"/>
            <a:ext cx="373380" cy="304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750"/>
              </a:lnSpc>
              <a:spcBef>
                <a:spcPts val="110"/>
              </a:spcBef>
            </a:pPr>
            <a:r>
              <a:rPr sz="650" dirty="0">
                <a:latin typeface="Calibri"/>
                <a:cs typeface="Calibri"/>
              </a:rPr>
              <a:t>Series</a:t>
            </a:r>
            <a:r>
              <a:rPr sz="650" spc="-40" dirty="0">
                <a:latin typeface="Calibri"/>
                <a:cs typeface="Calibri"/>
              </a:rPr>
              <a:t> </a:t>
            </a:r>
            <a:r>
              <a:rPr sz="650" spc="5" dirty="0">
                <a:latin typeface="Calibri"/>
                <a:cs typeface="Calibri"/>
              </a:rPr>
              <a:t>1</a:t>
            </a:r>
            <a:endParaRPr sz="650">
              <a:latin typeface="Calibri"/>
              <a:cs typeface="Calibri"/>
            </a:endParaRPr>
          </a:p>
          <a:p>
            <a:pPr marL="12700">
              <a:lnSpc>
                <a:spcPts val="700"/>
              </a:lnSpc>
            </a:pPr>
            <a:r>
              <a:rPr sz="650" dirty="0">
                <a:latin typeface="Calibri"/>
                <a:cs typeface="Calibri"/>
              </a:rPr>
              <a:t>S</a:t>
            </a:r>
            <a:r>
              <a:rPr sz="650" spc="-5" dirty="0">
                <a:latin typeface="Calibri"/>
                <a:cs typeface="Calibri"/>
              </a:rPr>
              <a:t>er</a:t>
            </a:r>
            <a:r>
              <a:rPr sz="650" dirty="0">
                <a:latin typeface="Calibri"/>
                <a:cs typeface="Calibri"/>
              </a:rPr>
              <a:t>ies </a:t>
            </a:r>
            <a:r>
              <a:rPr sz="650" spc="-175" dirty="0">
                <a:latin typeface="Calibri"/>
                <a:cs typeface="Calibri"/>
              </a:rPr>
              <a:t>2</a:t>
            </a:r>
            <a:r>
              <a:rPr sz="650" dirty="0">
                <a:latin typeface="Calibri"/>
                <a:cs typeface="Calibri"/>
              </a:rPr>
              <a:t>2.5</a:t>
            </a:r>
            <a:endParaRPr sz="650">
              <a:latin typeface="Calibri"/>
              <a:cs typeface="Calibri"/>
            </a:endParaRPr>
          </a:p>
          <a:p>
            <a:pPr marL="12700">
              <a:lnSpc>
                <a:spcPts val="730"/>
              </a:lnSpc>
            </a:pPr>
            <a:r>
              <a:rPr sz="650" dirty="0">
                <a:latin typeface="Calibri"/>
                <a:cs typeface="Calibri"/>
              </a:rPr>
              <a:t>Series</a:t>
            </a:r>
            <a:r>
              <a:rPr sz="650" spc="-40" dirty="0">
                <a:latin typeface="Calibri"/>
                <a:cs typeface="Calibri"/>
              </a:rPr>
              <a:t> </a:t>
            </a:r>
            <a:r>
              <a:rPr sz="650" spc="5" dirty="0">
                <a:latin typeface="Calibri"/>
                <a:cs typeface="Calibri"/>
              </a:rPr>
              <a:t>3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971799" y="4827997"/>
            <a:ext cx="165100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80720" algn="l"/>
                <a:tab pos="1637664" algn="l"/>
              </a:tabLst>
            </a:pPr>
            <a:r>
              <a:rPr sz="700" u="sng" spc="-5" dirty="0">
                <a:solidFill>
                  <a:srgbClr val="002060"/>
                </a:solidFill>
                <a:uFill>
                  <a:solidFill>
                    <a:srgbClr val="888888"/>
                  </a:solidFill>
                </a:uFill>
                <a:latin typeface="Times New Roman"/>
                <a:cs typeface="Times New Roman"/>
              </a:rPr>
              <a:t> 	Chart</a:t>
            </a:r>
            <a:r>
              <a:rPr sz="700" u="sng" spc="-25" dirty="0">
                <a:solidFill>
                  <a:srgbClr val="002060"/>
                </a:solidFill>
                <a:uFill>
                  <a:solidFill>
                    <a:srgbClr val="88888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700" u="sng" spc="-5" dirty="0">
                <a:solidFill>
                  <a:srgbClr val="002060"/>
                </a:solidFill>
                <a:uFill>
                  <a:solidFill>
                    <a:srgbClr val="888888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700" u="sng" spc="-35" dirty="0">
                <a:solidFill>
                  <a:srgbClr val="002060"/>
                </a:solidFill>
                <a:uFill>
                  <a:solidFill>
                    <a:srgbClr val="88888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700" u="sng" spc="-10" dirty="0">
                <a:solidFill>
                  <a:srgbClr val="002060"/>
                </a:solidFill>
                <a:uFill>
                  <a:solidFill>
                    <a:srgbClr val="888888"/>
                  </a:solidFill>
                </a:uFill>
                <a:latin typeface="Times New Roman"/>
                <a:cs typeface="Times New Roman"/>
              </a:rPr>
              <a:t>Title	</a:t>
            </a:r>
            <a:endParaRPr sz="700">
              <a:latin typeface="Times New Roman"/>
              <a:cs typeface="Times New Roman"/>
            </a:endParaRPr>
          </a:p>
        </p:txBody>
      </p:sp>
      <p:pic>
        <p:nvPicPr>
          <p:cNvPr id="98" name="object 9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8105" y="1170924"/>
            <a:ext cx="185148" cy="163372"/>
          </a:xfrm>
          <a:prstGeom prst="rect">
            <a:avLst/>
          </a:prstGeom>
        </p:spPr>
      </p:pic>
      <p:sp>
        <p:nvSpPr>
          <p:cNvPr id="99" name="object 99"/>
          <p:cNvSpPr/>
          <p:nvPr/>
        </p:nvSpPr>
        <p:spPr>
          <a:xfrm>
            <a:off x="398953" y="944107"/>
            <a:ext cx="973455" cy="177165"/>
          </a:xfrm>
          <a:custGeom>
            <a:avLst/>
            <a:gdLst/>
            <a:ahLst/>
            <a:cxnLst/>
            <a:rect l="l" t="t" r="r" b="b"/>
            <a:pathLst>
              <a:path w="973455" h="177165">
                <a:moveTo>
                  <a:pt x="926049" y="104830"/>
                </a:moveTo>
                <a:lnTo>
                  <a:pt x="901980" y="104830"/>
                </a:lnTo>
                <a:lnTo>
                  <a:pt x="901980" y="175353"/>
                </a:lnTo>
                <a:lnTo>
                  <a:pt x="926049" y="175353"/>
                </a:lnTo>
                <a:lnTo>
                  <a:pt x="926049" y="148396"/>
                </a:lnTo>
                <a:lnTo>
                  <a:pt x="972954" y="148396"/>
                </a:lnTo>
                <a:lnTo>
                  <a:pt x="972954" y="129881"/>
                </a:lnTo>
                <a:lnTo>
                  <a:pt x="926049" y="129881"/>
                </a:lnTo>
                <a:lnTo>
                  <a:pt x="926049" y="104830"/>
                </a:lnTo>
                <a:close/>
              </a:path>
              <a:path w="973455" h="177165">
                <a:moveTo>
                  <a:pt x="972954" y="148396"/>
                </a:moveTo>
                <a:lnTo>
                  <a:pt x="948883" y="148396"/>
                </a:lnTo>
                <a:lnTo>
                  <a:pt x="948883" y="175353"/>
                </a:lnTo>
                <a:lnTo>
                  <a:pt x="972954" y="175353"/>
                </a:lnTo>
                <a:lnTo>
                  <a:pt x="972954" y="148396"/>
                </a:lnTo>
                <a:close/>
              </a:path>
              <a:path w="973455" h="177165">
                <a:moveTo>
                  <a:pt x="972954" y="104830"/>
                </a:moveTo>
                <a:lnTo>
                  <a:pt x="948883" y="104830"/>
                </a:lnTo>
                <a:lnTo>
                  <a:pt x="948883" y="129881"/>
                </a:lnTo>
                <a:lnTo>
                  <a:pt x="972954" y="129881"/>
                </a:lnTo>
                <a:lnTo>
                  <a:pt x="972954" y="104830"/>
                </a:lnTo>
                <a:close/>
              </a:path>
              <a:path w="973455" h="177165">
                <a:moveTo>
                  <a:pt x="866184" y="121712"/>
                </a:moveTo>
                <a:lnTo>
                  <a:pt x="842115" y="121712"/>
                </a:lnTo>
                <a:lnTo>
                  <a:pt x="842115" y="175353"/>
                </a:lnTo>
                <a:lnTo>
                  <a:pt x="866184" y="175353"/>
                </a:lnTo>
                <a:lnTo>
                  <a:pt x="866184" y="121712"/>
                </a:lnTo>
                <a:close/>
              </a:path>
              <a:path w="973455" h="177165">
                <a:moveTo>
                  <a:pt x="886242" y="104830"/>
                </a:moveTo>
                <a:lnTo>
                  <a:pt x="822057" y="104830"/>
                </a:lnTo>
                <a:lnTo>
                  <a:pt x="822057" y="121712"/>
                </a:lnTo>
                <a:lnTo>
                  <a:pt x="886242" y="121712"/>
                </a:lnTo>
                <a:lnTo>
                  <a:pt x="886242" y="104830"/>
                </a:lnTo>
                <a:close/>
              </a:path>
              <a:path w="973455" h="177165">
                <a:moveTo>
                  <a:pt x="788731" y="104830"/>
                </a:moveTo>
                <a:lnTo>
                  <a:pt x="764661" y="104830"/>
                </a:lnTo>
                <a:lnTo>
                  <a:pt x="764661" y="175353"/>
                </a:lnTo>
                <a:lnTo>
                  <a:pt x="820514" y="175353"/>
                </a:lnTo>
                <a:lnTo>
                  <a:pt x="820514" y="158200"/>
                </a:lnTo>
                <a:lnTo>
                  <a:pt x="788731" y="158200"/>
                </a:lnTo>
                <a:lnTo>
                  <a:pt x="788731" y="104830"/>
                </a:lnTo>
                <a:close/>
              </a:path>
              <a:path w="973455" h="177165">
                <a:moveTo>
                  <a:pt x="724546" y="104830"/>
                </a:moveTo>
                <a:lnTo>
                  <a:pt x="695848" y="104830"/>
                </a:lnTo>
                <a:lnTo>
                  <a:pt x="669001" y="175353"/>
                </a:lnTo>
                <a:lnTo>
                  <a:pt x="693688" y="175353"/>
                </a:lnTo>
                <a:lnTo>
                  <a:pt x="697699" y="163372"/>
                </a:lnTo>
                <a:lnTo>
                  <a:pt x="746575" y="163372"/>
                </a:lnTo>
                <a:lnTo>
                  <a:pt x="740223" y="146491"/>
                </a:lnTo>
                <a:lnTo>
                  <a:pt x="703254" y="146491"/>
                </a:lnTo>
                <a:lnTo>
                  <a:pt x="707883" y="132059"/>
                </a:lnTo>
                <a:lnTo>
                  <a:pt x="708808" y="129609"/>
                </a:lnTo>
                <a:lnTo>
                  <a:pt x="709425" y="126613"/>
                </a:lnTo>
                <a:lnTo>
                  <a:pt x="709734" y="125252"/>
                </a:lnTo>
                <a:lnTo>
                  <a:pt x="732231" y="125252"/>
                </a:lnTo>
                <a:lnTo>
                  <a:pt x="724546" y="104830"/>
                </a:lnTo>
                <a:close/>
              </a:path>
              <a:path w="973455" h="177165">
                <a:moveTo>
                  <a:pt x="746575" y="163372"/>
                </a:moveTo>
                <a:lnTo>
                  <a:pt x="722077" y="163372"/>
                </a:lnTo>
                <a:lnTo>
                  <a:pt x="725780" y="175353"/>
                </a:lnTo>
                <a:lnTo>
                  <a:pt x="751084" y="175353"/>
                </a:lnTo>
                <a:lnTo>
                  <a:pt x="746575" y="163372"/>
                </a:lnTo>
                <a:close/>
              </a:path>
              <a:path w="973455" h="177165">
                <a:moveTo>
                  <a:pt x="732231" y="125252"/>
                </a:moveTo>
                <a:lnTo>
                  <a:pt x="710043" y="125252"/>
                </a:lnTo>
                <a:lnTo>
                  <a:pt x="711894" y="132059"/>
                </a:lnTo>
                <a:lnTo>
                  <a:pt x="716523" y="146491"/>
                </a:lnTo>
                <a:lnTo>
                  <a:pt x="740223" y="146491"/>
                </a:lnTo>
                <a:lnTo>
                  <a:pt x="732231" y="125252"/>
                </a:lnTo>
                <a:close/>
              </a:path>
              <a:path w="973455" h="177165">
                <a:moveTo>
                  <a:pt x="655115" y="104830"/>
                </a:moveTo>
                <a:lnTo>
                  <a:pt x="593708" y="104830"/>
                </a:lnTo>
                <a:lnTo>
                  <a:pt x="593708" y="175353"/>
                </a:lnTo>
                <a:lnTo>
                  <a:pt x="656967" y="175353"/>
                </a:lnTo>
                <a:lnTo>
                  <a:pt x="656967" y="158200"/>
                </a:lnTo>
                <a:lnTo>
                  <a:pt x="617468" y="158200"/>
                </a:lnTo>
                <a:lnTo>
                  <a:pt x="617468" y="147853"/>
                </a:lnTo>
                <a:lnTo>
                  <a:pt x="651412" y="147853"/>
                </a:lnTo>
                <a:lnTo>
                  <a:pt x="651412" y="131243"/>
                </a:lnTo>
                <a:lnTo>
                  <a:pt x="617468" y="131243"/>
                </a:lnTo>
                <a:lnTo>
                  <a:pt x="617468" y="121712"/>
                </a:lnTo>
                <a:lnTo>
                  <a:pt x="655115" y="121712"/>
                </a:lnTo>
                <a:lnTo>
                  <a:pt x="655115" y="104830"/>
                </a:lnTo>
                <a:close/>
              </a:path>
              <a:path w="973455" h="177165">
                <a:moveTo>
                  <a:pt x="524894" y="104830"/>
                </a:moveTo>
                <a:lnTo>
                  <a:pt x="500825" y="104830"/>
                </a:lnTo>
                <a:lnTo>
                  <a:pt x="500825" y="175353"/>
                </a:lnTo>
                <a:lnTo>
                  <a:pt x="524894" y="175353"/>
                </a:lnTo>
                <a:lnTo>
                  <a:pt x="524894" y="148396"/>
                </a:lnTo>
                <a:lnTo>
                  <a:pt x="572107" y="148396"/>
                </a:lnTo>
                <a:lnTo>
                  <a:pt x="572107" y="129881"/>
                </a:lnTo>
                <a:lnTo>
                  <a:pt x="524894" y="129881"/>
                </a:lnTo>
                <a:lnTo>
                  <a:pt x="524894" y="104830"/>
                </a:lnTo>
                <a:close/>
              </a:path>
              <a:path w="973455" h="177165">
                <a:moveTo>
                  <a:pt x="572107" y="148396"/>
                </a:moveTo>
                <a:lnTo>
                  <a:pt x="548038" y="148396"/>
                </a:lnTo>
                <a:lnTo>
                  <a:pt x="548038" y="175353"/>
                </a:lnTo>
                <a:lnTo>
                  <a:pt x="572107" y="175353"/>
                </a:lnTo>
                <a:lnTo>
                  <a:pt x="572107" y="148396"/>
                </a:lnTo>
                <a:close/>
              </a:path>
              <a:path w="973455" h="177165">
                <a:moveTo>
                  <a:pt x="572107" y="104830"/>
                </a:moveTo>
                <a:lnTo>
                  <a:pt x="548038" y="104830"/>
                </a:lnTo>
                <a:lnTo>
                  <a:pt x="548038" y="129881"/>
                </a:lnTo>
                <a:lnTo>
                  <a:pt x="572107" y="129881"/>
                </a:lnTo>
                <a:lnTo>
                  <a:pt x="572107" y="104830"/>
                </a:lnTo>
                <a:close/>
              </a:path>
              <a:path w="973455" h="177165">
                <a:moveTo>
                  <a:pt x="424606" y="103469"/>
                </a:moveTo>
                <a:lnTo>
                  <a:pt x="407923" y="106145"/>
                </a:lnTo>
                <a:lnTo>
                  <a:pt x="395291" y="113646"/>
                </a:lnTo>
                <a:lnTo>
                  <a:pt x="387287" y="125180"/>
                </a:lnTo>
                <a:lnTo>
                  <a:pt x="384490" y="139956"/>
                </a:lnTo>
                <a:lnTo>
                  <a:pt x="387152" y="154847"/>
                </a:lnTo>
                <a:lnTo>
                  <a:pt x="394905" y="166368"/>
                </a:lnTo>
                <a:lnTo>
                  <a:pt x="407403" y="173805"/>
                </a:lnTo>
                <a:lnTo>
                  <a:pt x="424297" y="176443"/>
                </a:lnTo>
                <a:lnTo>
                  <a:pt x="436694" y="175073"/>
                </a:lnTo>
                <a:lnTo>
                  <a:pt x="446631" y="171201"/>
                </a:lnTo>
                <a:lnTo>
                  <a:pt x="454196" y="165185"/>
                </a:lnTo>
                <a:lnTo>
                  <a:pt x="458001" y="159561"/>
                </a:lnTo>
                <a:lnTo>
                  <a:pt x="414114" y="159561"/>
                </a:lnTo>
                <a:lnTo>
                  <a:pt x="408868" y="152209"/>
                </a:lnTo>
                <a:lnTo>
                  <a:pt x="408868" y="127975"/>
                </a:lnTo>
                <a:lnTo>
                  <a:pt x="414114" y="120351"/>
                </a:lnTo>
                <a:lnTo>
                  <a:pt x="457774" y="120351"/>
                </a:lnTo>
                <a:lnTo>
                  <a:pt x="454765" y="115646"/>
                </a:lnTo>
                <a:lnTo>
                  <a:pt x="447557" y="109528"/>
                </a:lnTo>
                <a:lnTo>
                  <a:pt x="437513" y="105145"/>
                </a:lnTo>
                <a:lnTo>
                  <a:pt x="424606" y="103469"/>
                </a:lnTo>
                <a:close/>
              </a:path>
              <a:path w="973455" h="177165">
                <a:moveTo>
                  <a:pt x="437875" y="150575"/>
                </a:moveTo>
                <a:lnTo>
                  <a:pt x="435406" y="156022"/>
                </a:lnTo>
                <a:lnTo>
                  <a:pt x="431394" y="159561"/>
                </a:lnTo>
                <a:lnTo>
                  <a:pt x="458001" y="159561"/>
                </a:lnTo>
                <a:lnTo>
                  <a:pt x="459476" y="157382"/>
                </a:lnTo>
                <a:lnTo>
                  <a:pt x="437875" y="150575"/>
                </a:lnTo>
                <a:close/>
              </a:path>
              <a:path w="973455" h="177165">
                <a:moveTo>
                  <a:pt x="457774" y="120351"/>
                </a:moveTo>
                <a:lnTo>
                  <a:pt x="432012" y="120351"/>
                </a:lnTo>
                <a:lnTo>
                  <a:pt x="436332" y="124435"/>
                </a:lnTo>
                <a:lnTo>
                  <a:pt x="438183" y="131243"/>
                </a:lnTo>
                <a:lnTo>
                  <a:pt x="459167" y="122529"/>
                </a:lnTo>
                <a:lnTo>
                  <a:pt x="457774" y="120351"/>
                </a:lnTo>
                <a:close/>
              </a:path>
              <a:path w="973455" h="177165">
                <a:moveTo>
                  <a:pt x="367519" y="104830"/>
                </a:moveTo>
                <a:lnTo>
                  <a:pt x="343758" y="104830"/>
                </a:lnTo>
                <a:lnTo>
                  <a:pt x="343758" y="175353"/>
                </a:lnTo>
                <a:lnTo>
                  <a:pt x="367519" y="175353"/>
                </a:lnTo>
                <a:lnTo>
                  <a:pt x="367519" y="104830"/>
                </a:lnTo>
                <a:close/>
              </a:path>
              <a:path w="973455" h="177165">
                <a:moveTo>
                  <a:pt x="295928" y="104830"/>
                </a:moveTo>
                <a:lnTo>
                  <a:pt x="271859" y="104830"/>
                </a:lnTo>
                <a:lnTo>
                  <a:pt x="271859" y="175353"/>
                </a:lnTo>
                <a:lnTo>
                  <a:pt x="327712" y="175353"/>
                </a:lnTo>
                <a:lnTo>
                  <a:pt x="327712" y="158200"/>
                </a:lnTo>
                <a:lnTo>
                  <a:pt x="295928" y="158200"/>
                </a:lnTo>
                <a:lnTo>
                  <a:pt x="295928" y="104830"/>
                </a:lnTo>
                <a:close/>
              </a:path>
              <a:path w="973455" h="177165">
                <a:moveTo>
                  <a:pt x="231743" y="104830"/>
                </a:moveTo>
                <a:lnTo>
                  <a:pt x="184222" y="104830"/>
                </a:lnTo>
                <a:lnTo>
                  <a:pt x="184222" y="175353"/>
                </a:lnTo>
                <a:lnTo>
                  <a:pt x="232052" y="175353"/>
                </a:lnTo>
                <a:lnTo>
                  <a:pt x="239458" y="174809"/>
                </a:lnTo>
                <a:lnTo>
                  <a:pt x="245012" y="171269"/>
                </a:lnTo>
                <a:lnTo>
                  <a:pt x="250875" y="167730"/>
                </a:lnTo>
                <a:lnTo>
                  <a:pt x="253961" y="162556"/>
                </a:lnTo>
                <a:lnTo>
                  <a:pt x="253961" y="159561"/>
                </a:lnTo>
                <a:lnTo>
                  <a:pt x="207983" y="159561"/>
                </a:lnTo>
                <a:lnTo>
                  <a:pt x="207983" y="146218"/>
                </a:lnTo>
                <a:lnTo>
                  <a:pt x="253961" y="146218"/>
                </a:lnTo>
                <a:lnTo>
                  <a:pt x="253961" y="145674"/>
                </a:lnTo>
                <a:lnTo>
                  <a:pt x="247172" y="140501"/>
                </a:lnTo>
                <a:lnTo>
                  <a:pt x="238841" y="138323"/>
                </a:lnTo>
                <a:lnTo>
                  <a:pt x="245629" y="136144"/>
                </a:lnTo>
                <a:lnTo>
                  <a:pt x="250516" y="132059"/>
                </a:lnTo>
                <a:lnTo>
                  <a:pt x="222794" y="132059"/>
                </a:lnTo>
                <a:lnTo>
                  <a:pt x="219400" y="131787"/>
                </a:lnTo>
                <a:lnTo>
                  <a:pt x="207983" y="131787"/>
                </a:lnTo>
                <a:lnTo>
                  <a:pt x="207983" y="120079"/>
                </a:lnTo>
                <a:lnTo>
                  <a:pt x="251493" y="120079"/>
                </a:lnTo>
                <a:lnTo>
                  <a:pt x="251493" y="115450"/>
                </a:lnTo>
                <a:lnTo>
                  <a:pt x="247481" y="110276"/>
                </a:lnTo>
                <a:lnTo>
                  <a:pt x="236989" y="105647"/>
                </a:lnTo>
                <a:lnTo>
                  <a:pt x="231743" y="104830"/>
                </a:lnTo>
                <a:close/>
              </a:path>
              <a:path w="973455" h="177165">
                <a:moveTo>
                  <a:pt x="253961" y="146218"/>
                </a:moveTo>
                <a:lnTo>
                  <a:pt x="222486" y="146218"/>
                </a:lnTo>
                <a:lnTo>
                  <a:pt x="224337" y="146491"/>
                </a:lnTo>
                <a:lnTo>
                  <a:pt x="225880" y="147035"/>
                </a:lnTo>
                <a:lnTo>
                  <a:pt x="228349" y="147853"/>
                </a:lnTo>
                <a:lnTo>
                  <a:pt x="229892" y="149758"/>
                </a:lnTo>
                <a:lnTo>
                  <a:pt x="229892" y="155748"/>
                </a:lnTo>
                <a:lnTo>
                  <a:pt x="228349" y="157927"/>
                </a:lnTo>
                <a:lnTo>
                  <a:pt x="225572" y="158744"/>
                </a:lnTo>
                <a:lnTo>
                  <a:pt x="224337" y="159288"/>
                </a:lnTo>
                <a:lnTo>
                  <a:pt x="222177" y="159561"/>
                </a:lnTo>
                <a:lnTo>
                  <a:pt x="253961" y="159561"/>
                </a:lnTo>
                <a:lnTo>
                  <a:pt x="253961" y="146218"/>
                </a:lnTo>
                <a:close/>
              </a:path>
              <a:path w="973455" h="177165">
                <a:moveTo>
                  <a:pt x="251493" y="120079"/>
                </a:moveTo>
                <a:lnTo>
                  <a:pt x="222794" y="120079"/>
                </a:lnTo>
                <a:lnTo>
                  <a:pt x="224954" y="120896"/>
                </a:lnTo>
                <a:lnTo>
                  <a:pt x="226806" y="121986"/>
                </a:lnTo>
                <a:lnTo>
                  <a:pt x="227732" y="123619"/>
                </a:lnTo>
                <a:lnTo>
                  <a:pt x="227732" y="128248"/>
                </a:lnTo>
                <a:lnTo>
                  <a:pt x="226806" y="129881"/>
                </a:lnTo>
                <a:lnTo>
                  <a:pt x="224954" y="130698"/>
                </a:lnTo>
                <a:lnTo>
                  <a:pt x="222794" y="132059"/>
                </a:lnTo>
                <a:lnTo>
                  <a:pt x="250516" y="132059"/>
                </a:lnTo>
                <a:lnTo>
                  <a:pt x="251493" y="131243"/>
                </a:lnTo>
                <a:lnTo>
                  <a:pt x="251493" y="120079"/>
                </a:lnTo>
                <a:close/>
              </a:path>
              <a:path w="973455" h="177165">
                <a:moveTo>
                  <a:pt x="116334" y="104830"/>
                </a:moveTo>
                <a:lnTo>
                  <a:pt x="92265" y="104830"/>
                </a:lnTo>
                <a:lnTo>
                  <a:pt x="92265" y="156293"/>
                </a:lnTo>
                <a:lnTo>
                  <a:pt x="128369" y="176715"/>
                </a:lnTo>
                <a:lnTo>
                  <a:pt x="137805" y="176124"/>
                </a:lnTo>
                <a:lnTo>
                  <a:pt x="163581" y="159833"/>
                </a:lnTo>
                <a:lnTo>
                  <a:pt x="124049" y="159833"/>
                </a:lnTo>
                <a:lnTo>
                  <a:pt x="120963" y="158744"/>
                </a:lnTo>
                <a:lnTo>
                  <a:pt x="119111" y="156838"/>
                </a:lnTo>
                <a:lnTo>
                  <a:pt x="116951" y="154660"/>
                </a:lnTo>
                <a:lnTo>
                  <a:pt x="116334" y="151664"/>
                </a:lnTo>
                <a:lnTo>
                  <a:pt x="116334" y="104830"/>
                </a:lnTo>
                <a:close/>
              </a:path>
              <a:path w="973455" h="177165">
                <a:moveTo>
                  <a:pt x="164473" y="104830"/>
                </a:moveTo>
                <a:lnTo>
                  <a:pt x="140403" y="104830"/>
                </a:lnTo>
                <a:lnTo>
                  <a:pt x="140403" y="151664"/>
                </a:lnTo>
                <a:lnTo>
                  <a:pt x="139786" y="154660"/>
                </a:lnTo>
                <a:lnTo>
                  <a:pt x="137626" y="156838"/>
                </a:lnTo>
                <a:lnTo>
                  <a:pt x="135775" y="158744"/>
                </a:lnTo>
                <a:lnTo>
                  <a:pt x="132689" y="159833"/>
                </a:lnTo>
                <a:lnTo>
                  <a:pt x="163581" y="159833"/>
                </a:lnTo>
                <a:lnTo>
                  <a:pt x="164473" y="156293"/>
                </a:lnTo>
                <a:lnTo>
                  <a:pt x="164473" y="104830"/>
                </a:lnTo>
                <a:close/>
              </a:path>
              <a:path w="973455" h="177165">
                <a:moveTo>
                  <a:pt x="52458" y="104830"/>
                </a:moveTo>
                <a:lnTo>
                  <a:pt x="8331" y="104830"/>
                </a:lnTo>
                <a:lnTo>
                  <a:pt x="8331" y="175353"/>
                </a:lnTo>
                <a:lnTo>
                  <a:pt x="32400" y="175353"/>
                </a:lnTo>
                <a:lnTo>
                  <a:pt x="32400" y="150848"/>
                </a:lnTo>
                <a:lnTo>
                  <a:pt x="52458" y="150848"/>
                </a:lnTo>
                <a:lnTo>
                  <a:pt x="60173" y="150303"/>
                </a:lnTo>
                <a:lnTo>
                  <a:pt x="66653" y="147035"/>
                </a:lnTo>
                <a:lnTo>
                  <a:pt x="74367" y="142951"/>
                </a:lnTo>
                <a:lnTo>
                  <a:pt x="77762" y="137233"/>
                </a:lnTo>
                <a:lnTo>
                  <a:pt x="77762" y="134782"/>
                </a:lnTo>
                <a:lnTo>
                  <a:pt x="32400" y="134782"/>
                </a:lnTo>
                <a:lnTo>
                  <a:pt x="32400" y="120896"/>
                </a:lnTo>
                <a:lnTo>
                  <a:pt x="76646" y="120896"/>
                </a:lnTo>
                <a:lnTo>
                  <a:pt x="73519" y="114871"/>
                </a:lnTo>
                <a:lnTo>
                  <a:pt x="68649" y="110213"/>
                </a:lnTo>
                <a:lnTo>
                  <a:pt x="62333" y="107010"/>
                </a:lnTo>
                <a:lnTo>
                  <a:pt x="58012" y="105647"/>
                </a:lnTo>
                <a:lnTo>
                  <a:pt x="52458" y="104830"/>
                </a:lnTo>
                <a:close/>
              </a:path>
              <a:path w="973455" h="177165">
                <a:moveTo>
                  <a:pt x="76646" y="120896"/>
                </a:moveTo>
                <a:lnTo>
                  <a:pt x="47212" y="120896"/>
                </a:lnTo>
                <a:lnTo>
                  <a:pt x="49681" y="121168"/>
                </a:lnTo>
                <a:lnTo>
                  <a:pt x="51224" y="122257"/>
                </a:lnTo>
                <a:lnTo>
                  <a:pt x="53075" y="123347"/>
                </a:lnTo>
                <a:lnTo>
                  <a:pt x="54001" y="125252"/>
                </a:lnTo>
                <a:lnTo>
                  <a:pt x="54001" y="130426"/>
                </a:lnTo>
                <a:lnTo>
                  <a:pt x="53075" y="132332"/>
                </a:lnTo>
                <a:lnTo>
                  <a:pt x="51224" y="133421"/>
                </a:lnTo>
                <a:lnTo>
                  <a:pt x="49681" y="134510"/>
                </a:lnTo>
                <a:lnTo>
                  <a:pt x="47212" y="134782"/>
                </a:lnTo>
                <a:lnTo>
                  <a:pt x="77762" y="134782"/>
                </a:lnTo>
                <a:lnTo>
                  <a:pt x="77762" y="128248"/>
                </a:lnTo>
                <a:lnTo>
                  <a:pt x="76646" y="120896"/>
                </a:lnTo>
                <a:close/>
              </a:path>
              <a:path w="973455" h="177165">
                <a:moveTo>
                  <a:pt x="707574" y="1089"/>
                </a:moveTo>
                <a:lnTo>
                  <a:pt x="647092" y="1089"/>
                </a:lnTo>
                <a:lnTo>
                  <a:pt x="647092" y="71612"/>
                </a:lnTo>
                <a:lnTo>
                  <a:pt x="670853" y="71612"/>
                </a:lnTo>
                <a:lnTo>
                  <a:pt x="670853" y="44927"/>
                </a:lnTo>
                <a:lnTo>
                  <a:pt x="704180" y="44927"/>
                </a:lnTo>
                <a:lnTo>
                  <a:pt x="704180" y="28046"/>
                </a:lnTo>
                <a:lnTo>
                  <a:pt x="670853" y="28046"/>
                </a:lnTo>
                <a:lnTo>
                  <a:pt x="670853" y="17971"/>
                </a:lnTo>
                <a:lnTo>
                  <a:pt x="707574" y="17971"/>
                </a:lnTo>
                <a:lnTo>
                  <a:pt x="707574" y="1089"/>
                </a:lnTo>
                <a:close/>
              </a:path>
              <a:path w="973455" h="177165">
                <a:moveTo>
                  <a:pt x="589079" y="0"/>
                </a:moveTo>
                <a:lnTo>
                  <a:pt x="572705" y="2599"/>
                </a:lnTo>
                <a:lnTo>
                  <a:pt x="560150" y="9972"/>
                </a:lnTo>
                <a:lnTo>
                  <a:pt x="552108" y="21481"/>
                </a:lnTo>
                <a:lnTo>
                  <a:pt x="549272" y="36487"/>
                </a:lnTo>
                <a:lnTo>
                  <a:pt x="551977" y="51377"/>
                </a:lnTo>
                <a:lnTo>
                  <a:pt x="559803" y="62899"/>
                </a:lnTo>
                <a:lnTo>
                  <a:pt x="572315" y="70336"/>
                </a:lnTo>
                <a:lnTo>
                  <a:pt x="589079" y="72974"/>
                </a:lnTo>
                <a:lnTo>
                  <a:pt x="605974" y="70336"/>
                </a:lnTo>
                <a:lnTo>
                  <a:pt x="618472" y="62899"/>
                </a:lnTo>
                <a:lnTo>
                  <a:pt x="623236" y="55819"/>
                </a:lnTo>
                <a:lnTo>
                  <a:pt x="578587" y="55819"/>
                </a:lnTo>
                <a:lnTo>
                  <a:pt x="573650" y="48468"/>
                </a:lnTo>
                <a:lnTo>
                  <a:pt x="573650" y="24234"/>
                </a:lnTo>
                <a:lnTo>
                  <a:pt x="578896" y="16610"/>
                </a:lnTo>
                <a:lnTo>
                  <a:pt x="622647" y="16610"/>
                </a:lnTo>
                <a:lnTo>
                  <a:pt x="618009" y="9972"/>
                </a:lnTo>
                <a:lnTo>
                  <a:pt x="605453" y="2599"/>
                </a:lnTo>
                <a:lnTo>
                  <a:pt x="589079" y="0"/>
                </a:lnTo>
                <a:close/>
              </a:path>
              <a:path w="973455" h="177165">
                <a:moveTo>
                  <a:pt x="622647" y="16610"/>
                </a:moveTo>
                <a:lnTo>
                  <a:pt x="598954" y="16610"/>
                </a:lnTo>
                <a:lnTo>
                  <a:pt x="604508" y="24234"/>
                </a:lnTo>
                <a:lnTo>
                  <a:pt x="604508" y="48468"/>
                </a:lnTo>
                <a:lnTo>
                  <a:pt x="599262" y="55819"/>
                </a:lnTo>
                <a:lnTo>
                  <a:pt x="623236" y="55819"/>
                </a:lnTo>
                <a:lnTo>
                  <a:pt x="626225" y="51377"/>
                </a:lnTo>
                <a:lnTo>
                  <a:pt x="628886" y="36487"/>
                </a:lnTo>
                <a:lnTo>
                  <a:pt x="626051" y="21481"/>
                </a:lnTo>
                <a:lnTo>
                  <a:pt x="622647" y="16610"/>
                </a:lnTo>
                <a:close/>
              </a:path>
              <a:path w="973455" h="177165">
                <a:moveTo>
                  <a:pt x="482002" y="1089"/>
                </a:moveTo>
                <a:lnTo>
                  <a:pt x="458241" y="1089"/>
                </a:lnTo>
                <a:lnTo>
                  <a:pt x="458241" y="71612"/>
                </a:lnTo>
                <a:lnTo>
                  <a:pt x="513785" y="71612"/>
                </a:lnTo>
                <a:lnTo>
                  <a:pt x="513785" y="54457"/>
                </a:lnTo>
                <a:lnTo>
                  <a:pt x="482002" y="54457"/>
                </a:lnTo>
                <a:lnTo>
                  <a:pt x="482002" y="1089"/>
                </a:lnTo>
                <a:close/>
              </a:path>
              <a:path w="973455" h="177165">
                <a:moveTo>
                  <a:pt x="400845" y="0"/>
                </a:moveTo>
                <a:lnTo>
                  <a:pt x="384471" y="2599"/>
                </a:lnTo>
                <a:lnTo>
                  <a:pt x="371916" y="9972"/>
                </a:lnTo>
                <a:lnTo>
                  <a:pt x="363874" y="21481"/>
                </a:lnTo>
                <a:lnTo>
                  <a:pt x="361039" y="36487"/>
                </a:lnTo>
                <a:lnTo>
                  <a:pt x="363743" y="51377"/>
                </a:lnTo>
                <a:lnTo>
                  <a:pt x="371569" y="62899"/>
                </a:lnTo>
                <a:lnTo>
                  <a:pt x="384081" y="70336"/>
                </a:lnTo>
                <a:lnTo>
                  <a:pt x="400845" y="72974"/>
                </a:lnTo>
                <a:lnTo>
                  <a:pt x="417740" y="70336"/>
                </a:lnTo>
                <a:lnTo>
                  <a:pt x="430238" y="62899"/>
                </a:lnTo>
                <a:lnTo>
                  <a:pt x="435002" y="55819"/>
                </a:lnTo>
                <a:lnTo>
                  <a:pt x="390354" y="55819"/>
                </a:lnTo>
                <a:lnTo>
                  <a:pt x="385416" y="48468"/>
                </a:lnTo>
                <a:lnTo>
                  <a:pt x="385416" y="24234"/>
                </a:lnTo>
                <a:lnTo>
                  <a:pt x="390662" y="16610"/>
                </a:lnTo>
                <a:lnTo>
                  <a:pt x="434413" y="16610"/>
                </a:lnTo>
                <a:lnTo>
                  <a:pt x="429775" y="9972"/>
                </a:lnTo>
                <a:lnTo>
                  <a:pt x="417219" y="2599"/>
                </a:lnTo>
                <a:lnTo>
                  <a:pt x="400845" y="0"/>
                </a:lnTo>
                <a:close/>
              </a:path>
              <a:path w="973455" h="177165">
                <a:moveTo>
                  <a:pt x="434413" y="16610"/>
                </a:moveTo>
                <a:lnTo>
                  <a:pt x="410720" y="16610"/>
                </a:lnTo>
                <a:lnTo>
                  <a:pt x="416274" y="24234"/>
                </a:lnTo>
                <a:lnTo>
                  <a:pt x="416274" y="48468"/>
                </a:lnTo>
                <a:lnTo>
                  <a:pt x="411028" y="55819"/>
                </a:lnTo>
                <a:lnTo>
                  <a:pt x="435002" y="55819"/>
                </a:lnTo>
                <a:lnTo>
                  <a:pt x="437991" y="51377"/>
                </a:lnTo>
                <a:lnTo>
                  <a:pt x="440652" y="36487"/>
                </a:lnTo>
                <a:lnTo>
                  <a:pt x="437817" y="21481"/>
                </a:lnTo>
                <a:lnTo>
                  <a:pt x="434413" y="16610"/>
                </a:lnTo>
                <a:close/>
              </a:path>
              <a:path w="973455" h="177165">
                <a:moveTo>
                  <a:pt x="306420" y="0"/>
                </a:moveTo>
                <a:lnTo>
                  <a:pt x="290046" y="2599"/>
                </a:lnTo>
                <a:lnTo>
                  <a:pt x="277490" y="9972"/>
                </a:lnTo>
                <a:lnTo>
                  <a:pt x="269448" y="21481"/>
                </a:lnTo>
                <a:lnTo>
                  <a:pt x="266613" y="36487"/>
                </a:lnTo>
                <a:lnTo>
                  <a:pt x="269318" y="51377"/>
                </a:lnTo>
                <a:lnTo>
                  <a:pt x="277143" y="62899"/>
                </a:lnTo>
                <a:lnTo>
                  <a:pt x="289655" y="70336"/>
                </a:lnTo>
                <a:lnTo>
                  <a:pt x="306420" y="72974"/>
                </a:lnTo>
                <a:lnTo>
                  <a:pt x="323363" y="70336"/>
                </a:lnTo>
                <a:lnTo>
                  <a:pt x="335966" y="62899"/>
                </a:lnTo>
                <a:lnTo>
                  <a:pt x="340796" y="55819"/>
                </a:lnTo>
                <a:lnTo>
                  <a:pt x="296237" y="55819"/>
                </a:lnTo>
                <a:lnTo>
                  <a:pt x="290991" y="48468"/>
                </a:lnTo>
                <a:lnTo>
                  <a:pt x="290991" y="24234"/>
                </a:lnTo>
                <a:lnTo>
                  <a:pt x="296237" y="16610"/>
                </a:lnTo>
                <a:lnTo>
                  <a:pt x="340277" y="16610"/>
                </a:lnTo>
                <a:lnTo>
                  <a:pt x="335619" y="9972"/>
                </a:lnTo>
                <a:lnTo>
                  <a:pt x="322972" y="2599"/>
                </a:lnTo>
                <a:lnTo>
                  <a:pt x="306420" y="0"/>
                </a:lnTo>
                <a:close/>
              </a:path>
              <a:path w="973455" h="177165">
                <a:moveTo>
                  <a:pt x="340277" y="16610"/>
                </a:moveTo>
                <a:lnTo>
                  <a:pt x="316294" y="16610"/>
                </a:lnTo>
                <a:lnTo>
                  <a:pt x="321849" y="24234"/>
                </a:lnTo>
                <a:lnTo>
                  <a:pt x="321849" y="48468"/>
                </a:lnTo>
                <a:lnTo>
                  <a:pt x="316911" y="55819"/>
                </a:lnTo>
                <a:lnTo>
                  <a:pt x="340796" y="55819"/>
                </a:lnTo>
                <a:lnTo>
                  <a:pt x="343825" y="51377"/>
                </a:lnTo>
                <a:lnTo>
                  <a:pt x="346535" y="36487"/>
                </a:lnTo>
                <a:lnTo>
                  <a:pt x="343695" y="21481"/>
                </a:lnTo>
                <a:lnTo>
                  <a:pt x="340277" y="16610"/>
                </a:lnTo>
                <a:close/>
              </a:path>
              <a:path w="973455" h="177165">
                <a:moveTo>
                  <a:pt x="202119" y="1089"/>
                </a:moveTo>
                <a:lnTo>
                  <a:pt x="178050" y="1089"/>
                </a:lnTo>
                <a:lnTo>
                  <a:pt x="178050" y="71612"/>
                </a:lnTo>
                <a:lnTo>
                  <a:pt x="202119" y="71612"/>
                </a:lnTo>
                <a:lnTo>
                  <a:pt x="202119" y="44655"/>
                </a:lnTo>
                <a:lnTo>
                  <a:pt x="249332" y="44655"/>
                </a:lnTo>
                <a:lnTo>
                  <a:pt x="249332" y="26140"/>
                </a:lnTo>
                <a:lnTo>
                  <a:pt x="202119" y="26140"/>
                </a:lnTo>
                <a:lnTo>
                  <a:pt x="202119" y="1089"/>
                </a:lnTo>
                <a:close/>
              </a:path>
              <a:path w="973455" h="177165">
                <a:moveTo>
                  <a:pt x="249332" y="44655"/>
                </a:moveTo>
                <a:lnTo>
                  <a:pt x="225263" y="44655"/>
                </a:lnTo>
                <a:lnTo>
                  <a:pt x="225263" y="71612"/>
                </a:lnTo>
                <a:lnTo>
                  <a:pt x="249332" y="71612"/>
                </a:lnTo>
                <a:lnTo>
                  <a:pt x="249332" y="44655"/>
                </a:lnTo>
                <a:close/>
              </a:path>
              <a:path w="973455" h="177165">
                <a:moveTo>
                  <a:pt x="249332" y="1089"/>
                </a:moveTo>
                <a:lnTo>
                  <a:pt x="225263" y="1089"/>
                </a:lnTo>
                <a:lnTo>
                  <a:pt x="225263" y="26140"/>
                </a:lnTo>
                <a:lnTo>
                  <a:pt x="249332" y="26140"/>
                </a:lnTo>
                <a:lnTo>
                  <a:pt x="249332" y="1089"/>
                </a:lnTo>
                <a:close/>
              </a:path>
              <a:path w="973455" h="177165">
                <a:moveTo>
                  <a:pt x="127752" y="0"/>
                </a:moveTo>
                <a:lnTo>
                  <a:pt x="110939" y="2637"/>
                </a:lnTo>
                <a:lnTo>
                  <a:pt x="98321" y="10074"/>
                </a:lnTo>
                <a:lnTo>
                  <a:pt x="90389" y="21596"/>
                </a:lnTo>
                <a:lnTo>
                  <a:pt x="87636" y="36487"/>
                </a:lnTo>
                <a:lnTo>
                  <a:pt x="90298" y="51263"/>
                </a:lnTo>
                <a:lnTo>
                  <a:pt x="98051" y="62797"/>
                </a:lnTo>
                <a:lnTo>
                  <a:pt x="110548" y="70298"/>
                </a:lnTo>
                <a:lnTo>
                  <a:pt x="127443" y="72974"/>
                </a:lnTo>
                <a:lnTo>
                  <a:pt x="139839" y="71565"/>
                </a:lnTo>
                <a:lnTo>
                  <a:pt x="149777" y="67630"/>
                </a:lnTo>
                <a:lnTo>
                  <a:pt x="157342" y="61601"/>
                </a:lnTo>
                <a:lnTo>
                  <a:pt x="161312" y="55819"/>
                </a:lnTo>
                <a:lnTo>
                  <a:pt x="117260" y="55819"/>
                </a:lnTo>
                <a:lnTo>
                  <a:pt x="112014" y="48468"/>
                </a:lnTo>
                <a:lnTo>
                  <a:pt x="112014" y="24234"/>
                </a:lnTo>
                <a:lnTo>
                  <a:pt x="117260" y="16610"/>
                </a:lnTo>
                <a:lnTo>
                  <a:pt x="160618" y="16610"/>
                </a:lnTo>
                <a:lnTo>
                  <a:pt x="157650" y="11946"/>
                </a:lnTo>
                <a:lnTo>
                  <a:pt x="150548" y="5922"/>
                </a:lnTo>
                <a:lnTo>
                  <a:pt x="140611" y="1633"/>
                </a:lnTo>
                <a:lnTo>
                  <a:pt x="127752" y="0"/>
                </a:lnTo>
                <a:close/>
              </a:path>
              <a:path w="973455" h="177165">
                <a:moveTo>
                  <a:pt x="140712" y="47106"/>
                </a:moveTo>
                <a:lnTo>
                  <a:pt x="138552" y="52552"/>
                </a:lnTo>
                <a:lnTo>
                  <a:pt x="134540" y="55819"/>
                </a:lnTo>
                <a:lnTo>
                  <a:pt x="161312" y="55819"/>
                </a:lnTo>
                <a:lnTo>
                  <a:pt x="162621" y="53912"/>
                </a:lnTo>
                <a:lnTo>
                  <a:pt x="140712" y="47106"/>
                </a:lnTo>
                <a:close/>
              </a:path>
              <a:path w="973455" h="177165">
                <a:moveTo>
                  <a:pt x="160618" y="16610"/>
                </a:moveTo>
                <a:lnTo>
                  <a:pt x="134849" y="16610"/>
                </a:lnTo>
                <a:lnTo>
                  <a:pt x="139169" y="20694"/>
                </a:lnTo>
                <a:lnTo>
                  <a:pt x="141329" y="27501"/>
                </a:lnTo>
                <a:lnTo>
                  <a:pt x="162004" y="18788"/>
                </a:lnTo>
                <a:lnTo>
                  <a:pt x="160618" y="16610"/>
                </a:lnTo>
                <a:close/>
              </a:path>
              <a:path w="973455" h="177165">
                <a:moveTo>
                  <a:pt x="14503" y="46562"/>
                </a:moveTo>
                <a:lnTo>
                  <a:pt x="0" y="57725"/>
                </a:lnTo>
                <a:lnTo>
                  <a:pt x="4855" y="62520"/>
                </a:lnTo>
                <a:lnTo>
                  <a:pt x="12921" y="67494"/>
                </a:lnTo>
                <a:lnTo>
                  <a:pt x="24170" y="71395"/>
                </a:lnTo>
                <a:lnTo>
                  <a:pt x="38572" y="72974"/>
                </a:lnTo>
                <a:lnTo>
                  <a:pt x="52661" y="71574"/>
                </a:lnTo>
                <a:lnTo>
                  <a:pt x="63798" y="67289"/>
                </a:lnTo>
                <a:lnTo>
                  <a:pt x="71118" y="59993"/>
                </a:lnTo>
                <a:lnTo>
                  <a:pt x="71896" y="56908"/>
                </a:lnTo>
                <a:lnTo>
                  <a:pt x="39189" y="56908"/>
                </a:lnTo>
                <a:lnTo>
                  <a:pt x="32164" y="56210"/>
                </a:lnTo>
                <a:lnTo>
                  <a:pt x="25573" y="54185"/>
                </a:lnTo>
                <a:lnTo>
                  <a:pt x="19618" y="50935"/>
                </a:lnTo>
                <a:lnTo>
                  <a:pt x="14503" y="46562"/>
                </a:lnTo>
                <a:close/>
              </a:path>
              <a:path w="973455" h="177165">
                <a:moveTo>
                  <a:pt x="36720" y="0"/>
                </a:moveTo>
                <a:lnTo>
                  <a:pt x="23230" y="1608"/>
                </a:lnTo>
                <a:lnTo>
                  <a:pt x="12806" y="6126"/>
                </a:lnTo>
                <a:lnTo>
                  <a:pt x="6084" y="13095"/>
                </a:lnTo>
                <a:lnTo>
                  <a:pt x="3702" y="22056"/>
                </a:lnTo>
                <a:lnTo>
                  <a:pt x="5819" y="31173"/>
                </a:lnTo>
                <a:lnTo>
                  <a:pt x="11610" y="37610"/>
                </a:lnTo>
                <a:lnTo>
                  <a:pt x="20236" y="41852"/>
                </a:lnTo>
                <a:lnTo>
                  <a:pt x="30857" y="44383"/>
                </a:lnTo>
                <a:lnTo>
                  <a:pt x="41349" y="46017"/>
                </a:lnTo>
                <a:lnTo>
                  <a:pt x="47521" y="47106"/>
                </a:lnTo>
                <a:lnTo>
                  <a:pt x="51224" y="47650"/>
                </a:lnTo>
                <a:lnTo>
                  <a:pt x="51224" y="55002"/>
                </a:lnTo>
                <a:lnTo>
                  <a:pt x="46904" y="56908"/>
                </a:lnTo>
                <a:lnTo>
                  <a:pt x="71896" y="56908"/>
                </a:lnTo>
                <a:lnTo>
                  <a:pt x="73750" y="49556"/>
                </a:lnTo>
                <a:lnTo>
                  <a:pt x="71966" y="40992"/>
                </a:lnTo>
                <a:lnTo>
                  <a:pt x="66884" y="34955"/>
                </a:lnTo>
                <a:lnTo>
                  <a:pt x="58909" y="30909"/>
                </a:lnTo>
                <a:lnTo>
                  <a:pt x="48446" y="28318"/>
                </a:lnTo>
                <a:lnTo>
                  <a:pt x="36412" y="26412"/>
                </a:lnTo>
                <a:lnTo>
                  <a:pt x="30240" y="25323"/>
                </a:lnTo>
                <a:lnTo>
                  <a:pt x="26846" y="23962"/>
                </a:lnTo>
                <a:lnTo>
                  <a:pt x="26846" y="17426"/>
                </a:lnTo>
                <a:lnTo>
                  <a:pt x="30857" y="15792"/>
                </a:lnTo>
                <a:lnTo>
                  <a:pt x="67374" y="15792"/>
                </a:lnTo>
                <a:lnTo>
                  <a:pt x="71899" y="11981"/>
                </a:lnTo>
                <a:lnTo>
                  <a:pt x="67227" y="8271"/>
                </a:lnTo>
                <a:lnTo>
                  <a:pt x="59748" y="4357"/>
                </a:lnTo>
                <a:lnTo>
                  <a:pt x="49551" y="1259"/>
                </a:lnTo>
                <a:lnTo>
                  <a:pt x="36720" y="0"/>
                </a:lnTo>
                <a:close/>
              </a:path>
              <a:path w="973455" h="177165">
                <a:moveTo>
                  <a:pt x="67374" y="15792"/>
                </a:moveTo>
                <a:lnTo>
                  <a:pt x="44744" y="15792"/>
                </a:lnTo>
                <a:lnTo>
                  <a:pt x="52458" y="18788"/>
                </a:lnTo>
                <a:lnTo>
                  <a:pt x="58321" y="23417"/>
                </a:lnTo>
                <a:lnTo>
                  <a:pt x="67374" y="15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260452" y="4005145"/>
            <a:ext cx="2477770" cy="777240"/>
          </a:xfrm>
          <a:prstGeom prst="rect">
            <a:avLst/>
          </a:prstGeom>
          <a:ln w="9327">
            <a:solidFill>
              <a:srgbClr val="00206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650">
              <a:latin typeface="Times New Roman"/>
              <a:cs typeface="Times New Roman"/>
            </a:endParaRPr>
          </a:p>
          <a:p>
            <a:pPr marL="99695">
              <a:lnSpc>
                <a:spcPct val="100000"/>
              </a:lnSpc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This</a:t>
            </a:r>
            <a:r>
              <a:rPr sz="7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section</a:t>
            </a:r>
            <a:r>
              <a:rPr sz="7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may</a:t>
            </a:r>
            <a:r>
              <a:rPr sz="7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include:</a:t>
            </a:r>
            <a:endParaRPr sz="700">
              <a:latin typeface="Times New Roman"/>
              <a:cs typeface="Times New Roman"/>
            </a:endParaRPr>
          </a:p>
          <a:p>
            <a:pPr marL="225425" indent="-126364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226060" algn="l"/>
              </a:tabLst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Goals</a:t>
            </a:r>
            <a:endParaRPr sz="700">
              <a:latin typeface="Times New Roman"/>
              <a:cs typeface="Times New Roman"/>
            </a:endParaRPr>
          </a:p>
          <a:p>
            <a:pPr marL="225425" indent="-126364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226060" algn="l"/>
              </a:tabLst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Objectives</a:t>
            </a:r>
            <a:endParaRPr sz="700">
              <a:latin typeface="Times New Roman"/>
              <a:cs typeface="Times New Roman"/>
            </a:endParaRPr>
          </a:p>
          <a:p>
            <a:pPr marL="225425" indent="-126364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226060" algn="l"/>
              </a:tabLst>
            </a:pPr>
            <a:r>
              <a:rPr sz="700" spc="-5" dirty="0">
                <a:solidFill>
                  <a:srgbClr val="002060"/>
                </a:solidFill>
                <a:latin typeface="Times New Roman"/>
                <a:cs typeface="Times New Roman"/>
              </a:rPr>
              <a:t>Choice of a particular solution for evaluation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60452" y="3753261"/>
            <a:ext cx="2477770" cy="252095"/>
          </a:xfrm>
          <a:prstGeom prst="rect">
            <a:avLst/>
          </a:prstGeom>
          <a:ln w="9328">
            <a:solidFill>
              <a:srgbClr val="00206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105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Aims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346</Words>
  <Application>Microsoft Macintosh PowerPoint</Application>
  <PresentationFormat>Custom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Project Title</vt:lpstr>
      <vt:lpstr>Project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UIC_SPH 3x5 Poster Template 2021</dc:title>
  <dc:creator>Samantha Yang</dc:creator>
  <cp:lastModifiedBy>Yang, Samantha Li Wen</cp:lastModifiedBy>
  <cp:revision>1</cp:revision>
  <dcterms:created xsi:type="dcterms:W3CDTF">2021-04-01T00:03:11Z</dcterms:created>
  <dcterms:modified xsi:type="dcterms:W3CDTF">2021-04-01T00:04:00Z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2021-03-17T00:00:00Z</vt:filetime>
  </property>
  <property fmtid="{D5CDD505-2E9C-101B-9397-08002B2CF9AE}" pid="3" name="Creator">
    <vt:lpwstr>Keynote</vt:lpwstr>
  </property>
  <property fmtid="{D5CDD505-2E9C-101B-9397-08002B2CF9AE}" pid="4" name="LastSaved">
    <vt:filetime>2021-04-01T00:00:00Z</vt:filetime>
  </property>
</Properties>
</file>